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Amatic SC"/>
      <p:regular r:id="rId21"/>
      <p:bold r:id="rId22"/>
    </p:embeddedFont>
    <p:embeddedFont>
      <p:font typeface="Montserrat"/>
      <p:regular r:id="rId23"/>
      <p:bold r:id="rId24"/>
      <p:italic r:id="rId25"/>
      <p:boldItalic r:id="rId26"/>
    </p:embeddedFont>
    <p:embeddedFont>
      <p:font typeface="Bebas Neue"/>
      <p:regular r:id="rId27"/>
    </p:embeddedFont>
    <p:embeddedFont>
      <p:font typeface="Montserrat Medium"/>
      <p:regular r:id="rId28"/>
      <p:bold r:id="rId29"/>
      <p:italic r:id="rId30"/>
      <p:boldItalic r:id="rId31"/>
    </p:embeddedFont>
    <p:embeddedFont>
      <p:font typeface="PT Sans"/>
      <p:regular r:id="rId32"/>
      <p:bold r:id="rId33"/>
      <p:italic r:id="rId34"/>
      <p:boldItalic r:id="rId35"/>
    </p:embeddedFont>
    <p:embeddedFont>
      <p:font typeface="Fira Sans Extra Condensed SemiBold"/>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15:clr>
            <a:srgbClr val="9AA0A6"/>
          </p15:clr>
        </p15:guide>
        <p15:guide id="2">
          <p15:clr>
            <a:srgbClr val="9AA0A6"/>
          </p15:clr>
        </p15:guide>
        <p15:guide id="3"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guide/>
        <p:guide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AmaticSC-bold.fntdata"/><Relationship Id="rId21" Type="http://schemas.openxmlformats.org/officeDocument/2006/relationships/font" Target="fonts/AmaticSC-regular.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regular.fntdata"/><Relationship Id="rId27" Type="http://schemas.openxmlformats.org/officeDocument/2006/relationships/font" Target="fonts/BebasNeu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6.xml"/><Relationship Id="rId33" Type="http://schemas.openxmlformats.org/officeDocument/2006/relationships/font" Target="fonts/PTSans-bold.fntdata"/><Relationship Id="rId10" Type="http://schemas.openxmlformats.org/officeDocument/2006/relationships/slide" Target="slides/slide5.xml"/><Relationship Id="rId32" Type="http://schemas.openxmlformats.org/officeDocument/2006/relationships/font" Target="fonts/PTSans-regular.fntdata"/><Relationship Id="rId13" Type="http://schemas.openxmlformats.org/officeDocument/2006/relationships/slide" Target="slides/slide8.xml"/><Relationship Id="rId35" Type="http://schemas.openxmlformats.org/officeDocument/2006/relationships/font" Target="fonts/PTSans-boldItalic.fntdata"/><Relationship Id="rId12" Type="http://schemas.openxmlformats.org/officeDocument/2006/relationships/slide" Target="slides/slide7.xml"/><Relationship Id="rId34" Type="http://schemas.openxmlformats.org/officeDocument/2006/relationships/font" Target="fonts/PTSans-italic.fntdata"/><Relationship Id="rId15" Type="http://schemas.openxmlformats.org/officeDocument/2006/relationships/slide" Target="slides/slide10.xml"/><Relationship Id="rId37" Type="http://schemas.openxmlformats.org/officeDocument/2006/relationships/font" Target="fonts/FiraSansExtraCondensedSemiBold-bold.fntdata"/><Relationship Id="rId14" Type="http://schemas.openxmlformats.org/officeDocument/2006/relationships/slide" Target="slides/slide9.xml"/><Relationship Id="rId36" Type="http://schemas.openxmlformats.org/officeDocument/2006/relationships/font" Target="fonts/FiraSansExtraCondensedSemiBold-regular.fntdata"/><Relationship Id="rId17" Type="http://schemas.openxmlformats.org/officeDocument/2006/relationships/font" Target="fonts/Roboto-regular.fntdata"/><Relationship Id="rId39" Type="http://schemas.openxmlformats.org/officeDocument/2006/relationships/font" Target="fonts/FiraSansExtraCondensedSemiBold-boldItalic.fntdata"/><Relationship Id="rId16" Type="http://schemas.openxmlformats.org/officeDocument/2006/relationships/slide" Target="slides/slide11.xml"/><Relationship Id="rId38" Type="http://schemas.openxmlformats.org/officeDocument/2006/relationships/font" Target="fonts/FiraSansExtraCondensedSemiBold-italic.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112c1c8777b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112c1c8777b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112c1c8777b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2" name="Google Shape;1082;g112c1c8777b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e79ec7e031_0_10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e79ec7e031_0_10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12b8728850_1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112b8728850_1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e79ec7e03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e79ec7e03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112b8728850_2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112b8728850_2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12b8728850_2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112b8728850_2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112b8728850_2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112b8728850_2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112b8728850_2_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112b8728850_2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112c1c877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112c1c877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787688" y="1445325"/>
            <a:ext cx="3696000" cy="1727400"/>
          </a:xfrm>
          <a:prstGeom prst="rect">
            <a:avLst/>
          </a:prstGeom>
        </p:spPr>
        <p:txBody>
          <a:bodyPr anchorCtr="0" anchor="ctr" bIns="0" lIns="0" spcFirstLastPara="1" rIns="0" wrap="square" tIns="0">
            <a:noAutofit/>
          </a:bodyPr>
          <a:lstStyle>
            <a:lvl1pPr lvl="0" algn="ctr">
              <a:lnSpc>
                <a:spcPct val="80000"/>
              </a:lnSpc>
              <a:spcBef>
                <a:spcPts val="0"/>
              </a:spcBef>
              <a:spcAft>
                <a:spcPts val="0"/>
              </a:spcAft>
              <a:buClr>
                <a:srgbClr val="191919"/>
              </a:buClr>
              <a:buSzPts val="5200"/>
              <a:buNone/>
              <a:defRPr sz="5000">
                <a:solidFill>
                  <a:schemeClr val="dk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4787688" y="3270575"/>
            <a:ext cx="3696000" cy="419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 name="Shape 36"/>
        <p:cNvGrpSpPr/>
        <p:nvPr/>
      </p:nvGrpSpPr>
      <p:grpSpPr>
        <a:xfrm>
          <a:off x="0" y="0"/>
          <a:ext cx="0" cy="0"/>
          <a:chOff x="0" y="0"/>
          <a:chExt cx="0" cy="0"/>
        </a:xfrm>
      </p:grpSpPr>
      <p:sp>
        <p:nvSpPr>
          <p:cNvPr id="37" name="Google Shape;37;p11"/>
          <p:cNvSpPr txBox="1"/>
          <p:nvPr>
            <p:ph hasCustomPrompt="1" type="title"/>
          </p:nvPr>
        </p:nvSpPr>
        <p:spPr>
          <a:xfrm>
            <a:off x="1284000" y="1387300"/>
            <a:ext cx="6576000" cy="2100300"/>
          </a:xfrm>
          <a:prstGeom prst="rect">
            <a:avLst/>
          </a:prstGeom>
        </p:spPr>
        <p:txBody>
          <a:bodyPr anchorCtr="0" anchor="b" bIns="0" lIns="0" spcFirstLastPara="1" rIns="0" wrap="square" tIns="0">
            <a:noAutofit/>
          </a:bodyPr>
          <a:lstStyle>
            <a:lvl1pPr lvl="0" algn="ctr">
              <a:spcBef>
                <a:spcPts val="0"/>
              </a:spcBef>
              <a:spcAft>
                <a:spcPts val="0"/>
              </a:spcAft>
              <a:buSzPts val="9600"/>
              <a:buNone/>
              <a:defRPr sz="149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p:nvPr>
            <p:ph idx="1" type="subTitle"/>
          </p:nvPr>
        </p:nvSpPr>
        <p:spPr>
          <a:xfrm>
            <a:off x="1284000" y="32590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9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40" name="Shape 40"/>
        <p:cNvGrpSpPr/>
        <p:nvPr/>
      </p:nvGrpSpPr>
      <p:grpSpPr>
        <a:xfrm>
          <a:off x="0" y="0"/>
          <a:ext cx="0" cy="0"/>
          <a:chOff x="0" y="0"/>
          <a:chExt cx="0" cy="0"/>
        </a:xfrm>
      </p:grpSpPr>
      <p:sp>
        <p:nvSpPr>
          <p:cNvPr id="41" name="Google Shape;41;p13"/>
          <p:cNvSpPr txBox="1"/>
          <p:nvPr>
            <p:ph type="title"/>
          </p:nvPr>
        </p:nvSpPr>
        <p:spPr>
          <a:xfrm>
            <a:off x="720000" y="1682850"/>
            <a:ext cx="2305500" cy="527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2" name="Google Shape;42;p13"/>
          <p:cNvSpPr txBox="1"/>
          <p:nvPr>
            <p:ph idx="1" type="subTitle"/>
          </p:nvPr>
        </p:nvSpPr>
        <p:spPr>
          <a:xfrm>
            <a:off x="720000" y="2269375"/>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3" name="Google Shape;43;p13"/>
          <p:cNvSpPr txBox="1"/>
          <p:nvPr>
            <p:ph idx="2" type="title"/>
          </p:nvPr>
        </p:nvSpPr>
        <p:spPr>
          <a:xfrm>
            <a:off x="3419269" y="1682850"/>
            <a:ext cx="2305500" cy="527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4" name="Google Shape;44;p13"/>
          <p:cNvSpPr txBox="1"/>
          <p:nvPr>
            <p:ph idx="3" type="subTitle"/>
          </p:nvPr>
        </p:nvSpPr>
        <p:spPr>
          <a:xfrm>
            <a:off x="3419269" y="2269375"/>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5" name="Google Shape;45;p13"/>
          <p:cNvSpPr txBox="1"/>
          <p:nvPr>
            <p:ph idx="4" type="title"/>
          </p:nvPr>
        </p:nvSpPr>
        <p:spPr>
          <a:xfrm>
            <a:off x="720000" y="3116250"/>
            <a:ext cx="2305500" cy="527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6" name="Google Shape;46;p13"/>
          <p:cNvSpPr txBox="1"/>
          <p:nvPr>
            <p:ph idx="5" type="subTitle"/>
          </p:nvPr>
        </p:nvSpPr>
        <p:spPr>
          <a:xfrm>
            <a:off x="720000" y="3702775"/>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7" name="Google Shape;47;p13"/>
          <p:cNvSpPr txBox="1"/>
          <p:nvPr>
            <p:ph idx="6" type="title"/>
          </p:nvPr>
        </p:nvSpPr>
        <p:spPr>
          <a:xfrm>
            <a:off x="3419269" y="3116250"/>
            <a:ext cx="2305500" cy="527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8" name="Google Shape;48;p13"/>
          <p:cNvSpPr txBox="1"/>
          <p:nvPr>
            <p:ph idx="7" type="subTitle"/>
          </p:nvPr>
        </p:nvSpPr>
        <p:spPr>
          <a:xfrm>
            <a:off x="3419269" y="3702775"/>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9" name="Google Shape;49;p13"/>
          <p:cNvSpPr txBox="1"/>
          <p:nvPr>
            <p:ph idx="8" type="title"/>
          </p:nvPr>
        </p:nvSpPr>
        <p:spPr>
          <a:xfrm>
            <a:off x="6118545" y="1682850"/>
            <a:ext cx="2305500" cy="527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0" name="Google Shape;50;p13"/>
          <p:cNvSpPr txBox="1"/>
          <p:nvPr>
            <p:ph idx="9" type="subTitle"/>
          </p:nvPr>
        </p:nvSpPr>
        <p:spPr>
          <a:xfrm>
            <a:off x="6118545" y="2269375"/>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51" name="Google Shape;51;p13"/>
          <p:cNvSpPr txBox="1"/>
          <p:nvPr>
            <p:ph idx="13" type="title"/>
          </p:nvPr>
        </p:nvSpPr>
        <p:spPr>
          <a:xfrm>
            <a:off x="6118545" y="3116250"/>
            <a:ext cx="2305500" cy="527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2" name="Google Shape;52;p13"/>
          <p:cNvSpPr txBox="1"/>
          <p:nvPr>
            <p:ph idx="14" type="subTitle"/>
          </p:nvPr>
        </p:nvSpPr>
        <p:spPr>
          <a:xfrm>
            <a:off x="6118545" y="3702775"/>
            <a:ext cx="23055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53" name="Google Shape;53;p13"/>
          <p:cNvSpPr txBox="1"/>
          <p:nvPr>
            <p:ph hasCustomPrompt="1" idx="15" type="title"/>
          </p:nvPr>
        </p:nvSpPr>
        <p:spPr>
          <a:xfrm>
            <a:off x="720000" y="1344783"/>
            <a:ext cx="734700" cy="4476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sz="3000">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 name="Google Shape;54;p13"/>
          <p:cNvSpPr txBox="1"/>
          <p:nvPr>
            <p:ph hasCustomPrompt="1" idx="16" type="title"/>
          </p:nvPr>
        </p:nvSpPr>
        <p:spPr>
          <a:xfrm>
            <a:off x="720000" y="2778191"/>
            <a:ext cx="734700" cy="4476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sz="3000">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p:nvPr>
            <p:ph hasCustomPrompt="1" idx="17" type="title"/>
          </p:nvPr>
        </p:nvSpPr>
        <p:spPr>
          <a:xfrm>
            <a:off x="3419275" y="1344783"/>
            <a:ext cx="734700" cy="4476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sz="3000">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p:nvPr>
            <p:ph hasCustomPrompt="1" idx="18" type="title"/>
          </p:nvPr>
        </p:nvSpPr>
        <p:spPr>
          <a:xfrm>
            <a:off x="3419275" y="2778191"/>
            <a:ext cx="734700" cy="4476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sz="3000">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p:nvPr>
            <p:ph hasCustomPrompt="1" idx="19" type="title"/>
          </p:nvPr>
        </p:nvSpPr>
        <p:spPr>
          <a:xfrm>
            <a:off x="6118550" y="1344783"/>
            <a:ext cx="734700" cy="4476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sz="3000">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p:nvPr>
            <p:ph hasCustomPrompt="1" idx="20" type="title"/>
          </p:nvPr>
        </p:nvSpPr>
        <p:spPr>
          <a:xfrm>
            <a:off x="6118550" y="2778191"/>
            <a:ext cx="734700" cy="4476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sz="3000">
                <a:solidFill>
                  <a:srgbClr val="10112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p:nvPr>
            <p:ph idx="21" type="title"/>
          </p:nvPr>
        </p:nvSpPr>
        <p:spPr>
          <a:xfrm>
            <a:off x="457200" y="411475"/>
            <a:ext cx="8238600" cy="478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60" name="Shape 60"/>
        <p:cNvGrpSpPr/>
        <p:nvPr/>
      </p:nvGrpSpPr>
      <p:grpSpPr>
        <a:xfrm>
          <a:off x="0" y="0"/>
          <a:ext cx="0" cy="0"/>
          <a:chOff x="0" y="0"/>
          <a:chExt cx="0" cy="0"/>
        </a:xfrm>
      </p:grpSpPr>
      <p:sp>
        <p:nvSpPr>
          <p:cNvPr id="61" name="Google Shape;61;p14"/>
          <p:cNvSpPr txBox="1"/>
          <p:nvPr>
            <p:ph type="title"/>
          </p:nvPr>
        </p:nvSpPr>
        <p:spPr>
          <a:xfrm>
            <a:off x="2311800" y="1189100"/>
            <a:ext cx="4520400" cy="19644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15000"/>
            </a:lvl1pPr>
            <a:lvl2pPr lvl="1" rtl="0" algn="ctr">
              <a:spcBef>
                <a:spcPts val="0"/>
              </a:spcBef>
              <a:spcAft>
                <a:spcPts val="0"/>
              </a:spcAft>
              <a:buSzPts val="2500"/>
              <a:buNone/>
              <a:defRPr/>
            </a:lvl2pPr>
            <a:lvl3pPr lvl="2" rtl="0" algn="ctr">
              <a:spcBef>
                <a:spcPts val="0"/>
              </a:spcBef>
              <a:spcAft>
                <a:spcPts val="0"/>
              </a:spcAft>
              <a:buSzPts val="2500"/>
              <a:buNone/>
              <a:defRPr/>
            </a:lvl3pPr>
            <a:lvl4pPr lvl="3" rtl="0" algn="ctr">
              <a:spcBef>
                <a:spcPts val="0"/>
              </a:spcBef>
              <a:spcAft>
                <a:spcPts val="0"/>
              </a:spcAft>
              <a:buSzPts val="2500"/>
              <a:buNone/>
              <a:defRPr/>
            </a:lvl4pPr>
            <a:lvl5pPr lvl="4" rtl="0" algn="ctr">
              <a:spcBef>
                <a:spcPts val="0"/>
              </a:spcBef>
              <a:spcAft>
                <a:spcPts val="0"/>
              </a:spcAft>
              <a:buSzPts val="2500"/>
              <a:buNone/>
              <a:defRPr/>
            </a:lvl5pPr>
            <a:lvl6pPr lvl="5" rtl="0" algn="ctr">
              <a:spcBef>
                <a:spcPts val="0"/>
              </a:spcBef>
              <a:spcAft>
                <a:spcPts val="0"/>
              </a:spcAft>
              <a:buSzPts val="2500"/>
              <a:buNone/>
              <a:defRPr/>
            </a:lvl6pPr>
            <a:lvl7pPr lvl="6" rtl="0" algn="ctr">
              <a:spcBef>
                <a:spcPts val="0"/>
              </a:spcBef>
              <a:spcAft>
                <a:spcPts val="0"/>
              </a:spcAft>
              <a:buSzPts val="2500"/>
              <a:buNone/>
              <a:defRPr/>
            </a:lvl7pPr>
            <a:lvl8pPr lvl="7" rtl="0" algn="ctr">
              <a:spcBef>
                <a:spcPts val="0"/>
              </a:spcBef>
              <a:spcAft>
                <a:spcPts val="0"/>
              </a:spcAft>
              <a:buSzPts val="2500"/>
              <a:buNone/>
              <a:defRPr/>
            </a:lvl8pPr>
            <a:lvl9pPr lvl="8" rtl="0" algn="ctr">
              <a:spcBef>
                <a:spcPts val="0"/>
              </a:spcBef>
              <a:spcAft>
                <a:spcPts val="0"/>
              </a:spcAft>
              <a:buSzPts val="2500"/>
              <a:buNone/>
              <a:defRPr/>
            </a:lvl9pPr>
          </a:lstStyle>
          <a:p/>
        </p:txBody>
      </p:sp>
      <p:sp>
        <p:nvSpPr>
          <p:cNvPr id="62" name="Google Shape;62;p14"/>
          <p:cNvSpPr txBox="1"/>
          <p:nvPr>
            <p:ph idx="1" type="subTitle"/>
          </p:nvPr>
        </p:nvSpPr>
        <p:spPr>
          <a:xfrm>
            <a:off x="2158550" y="3153500"/>
            <a:ext cx="4872900" cy="801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63" name="Shape 63"/>
        <p:cNvGrpSpPr/>
        <p:nvPr/>
      </p:nvGrpSpPr>
      <p:grpSpPr>
        <a:xfrm>
          <a:off x="0" y="0"/>
          <a:ext cx="0" cy="0"/>
          <a:chOff x="0" y="0"/>
          <a:chExt cx="0" cy="0"/>
        </a:xfrm>
      </p:grpSpPr>
      <p:sp>
        <p:nvSpPr>
          <p:cNvPr id="64" name="Google Shape;64;p15"/>
          <p:cNvSpPr txBox="1"/>
          <p:nvPr>
            <p:ph type="title"/>
          </p:nvPr>
        </p:nvSpPr>
        <p:spPr>
          <a:xfrm>
            <a:off x="3557400" y="3100288"/>
            <a:ext cx="4360200" cy="531900"/>
          </a:xfrm>
          <a:prstGeom prst="rect">
            <a:avLst/>
          </a:prstGeom>
        </p:spPr>
        <p:txBody>
          <a:bodyPr anchorCtr="0" anchor="ctr" bIns="0" lIns="0" spcFirstLastPara="1" rIns="0" wrap="square" tIns="0">
            <a:noAutofit/>
          </a:bodyPr>
          <a:lstStyle>
            <a:lvl1pPr lvl="0" rtl="0" algn="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65" name="Google Shape;65;p15"/>
          <p:cNvSpPr txBox="1"/>
          <p:nvPr>
            <p:ph idx="1" type="subTitle"/>
          </p:nvPr>
        </p:nvSpPr>
        <p:spPr>
          <a:xfrm>
            <a:off x="1226400" y="1511313"/>
            <a:ext cx="6691200" cy="1478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
    <p:spTree>
      <p:nvGrpSpPr>
        <p:cNvPr id="66" name="Shape 66"/>
        <p:cNvGrpSpPr/>
        <p:nvPr/>
      </p:nvGrpSpPr>
      <p:grpSpPr>
        <a:xfrm>
          <a:off x="0" y="0"/>
          <a:ext cx="0" cy="0"/>
          <a:chOff x="0" y="0"/>
          <a:chExt cx="0" cy="0"/>
        </a:xfrm>
      </p:grpSpPr>
      <p:sp>
        <p:nvSpPr>
          <p:cNvPr id="67" name="Google Shape;67;p16"/>
          <p:cNvSpPr txBox="1"/>
          <p:nvPr>
            <p:ph type="title"/>
          </p:nvPr>
        </p:nvSpPr>
        <p:spPr>
          <a:xfrm>
            <a:off x="720000" y="2936100"/>
            <a:ext cx="7704000" cy="572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68" name="Google Shape;68;p16"/>
          <p:cNvSpPr txBox="1"/>
          <p:nvPr>
            <p:ph idx="1" type="subTitle"/>
          </p:nvPr>
        </p:nvSpPr>
        <p:spPr>
          <a:xfrm>
            <a:off x="720000" y="3508800"/>
            <a:ext cx="4294800" cy="100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
    <p:spTree>
      <p:nvGrpSpPr>
        <p:cNvPr id="69" name="Shape 69"/>
        <p:cNvGrpSpPr/>
        <p:nvPr/>
      </p:nvGrpSpPr>
      <p:grpSpPr>
        <a:xfrm>
          <a:off x="0" y="0"/>
          <a:ext cx="0" cy="0"/>
          <a:chOff x="0" y="0"/>
          <a:chExt cx="0" cy="0"/>
        </a:xfrm>
      </p:grpSpPr>
      <p:sp>
        <p:nvSpPr>
          <p:cNvPr id="70" name="Google Shape;70;p17"/>
          <p:cNvSpPr txBox="1"/>
          <p:nvPr>
            <p:ph type="title"/>
          </p:nvPr>
        </p:nvSpPr>
        <p:spPr>
          <a:xfrm>
            <a:off x="720000" y="1745250"/>
            <a:ext cx="3233100" cy="572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71" name="Google Shape;71;p17"/>
          <p:cNvSpPr txBox="1"/>
          <p:nvPr>
            <p:ph idx="1" type="subTitle"/>
          </p:nvPr>
        </p:nvSpPr>
        <p:spPr>
          <a:xfrm>
            <a:off x="720000" y="2317950"/>
            <a:ext cx="2575500" cy="108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
    <p:spTree>
      <p:nvGrpSpPr>
        <p:cNvPr id="72" name="Shape 72"/>
        <p:cNvGrpSpPr/>
        <p:nvPr/>
      </p:nvGrpSpPr>
      <p:grpSpPr>
        <a:xfrm>
          <a:off x="0" y="0"/>
          <a:ext cx="0" cy="0"/>
          <a:chOff x="0" y="0"/>
          <a:chExt cx="0" cy="0"/>
        </a:xfrm>
      </p:grpSpPr>
      <p:sp>
        <p:nvSpPr>
          <p:cNvPr id="73" name="Google Shape;73;p18"/>
          <p:cNvSpPr txBox="1"/>
          <p:nvPr>
            <p:ph type="title"/>
          </p:nvPr>
        </p:nvSpPr>
        <p:spPr>
          <a:xfrm>
            <a:off x="5553850" y="1745250"/>
            <a:ext cx="2630400" cy="572700"/>
          </a:xfrm>
          <a:prstGeom prst="rect">
            <a:avLst/>
          </a:prstGeom>
        </p:spPr>
        <p:txBody>
          <a:bodyPr anchorCtr="0" anchor="ctr" bIns="0" lIns="0" spcFirstLastPara="1" rIns="0" wrap="square" tIns="0">
            <a:noAutofit/>
          </a:bodyPr>
          <a:lstStyle>
            <a:lvl1pPr lvl="0" rtl="0" algn="r">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74" name="Google Shape;74;p18"/>
          <p:cNvSpPr txBox="1"/>
          <p:nvPr>
            <p:ph idx="1" type="subTitle"/>
          </p:nvPr>
        </p:nvSpPr>
        <p:spPr>
          <a:xfrm>
            <a:off x="5553975" y="231795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75" name="Shape 75"/>
        <p:cNvGrpSpPr/>
        <p:nvPr/>
      </p:nvGrpSpPr>
      <p:grpSpPr>
        <a:xfrm>
          <a:off x="0" y="0"/>
          <a:ext cx="0" cy="0"/>
          <a:chOff x="0" y="0"/>
          <a:chExt cx="0" cy="0"/>
        </a:xfrm>
      </p:grpSpPr>
      <p:sp>
        <p:nvSpPr>
          <p:cNvPr id="76" name="Google Shape;76;p19"/>
          <p:cNvSpPr txBox="1"/>
          <p:nvPr>
            <p:ph type="title"/>
          </p:nvPr>
        </p:nvSpPr>
        <p:spPr>
          <a:xfrm>
            <a:off x="1596700" y="2112197"/>
            <a:ext cx="2742600" cy="5589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b="0" sz="2300">
                <a:solidFill>
                  <a:schemeClr val="accent2"/>
                </a:solidFill>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77" name="Google Shape;77;p19"/>
          <p:cNvSpPr txBox="1"/>
          <p:nvPr>
            <p:ph idx="2" type="title"/>
          </p:nvPr>
        </p:nvSpPr>
        <p:spPr>
          <a:xfrm>
            <a:off x="4804747" y="2112197"/>
            <a:ext cx="2742600" cy="5589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b="0" sz="2300">
                <a:solidFill>
                  <a:schemeClr val="accent2"/>
                </a:solidFill>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78" name="Google Shape;78;p19"/>
          <p:cNvSpPr txBox="1"/>
          <p:nvPr>
            <p:ph idx="1" type="subTitle"/>
          </p:nvPr>
        </p:nvSpPr>
        <p:spPr>
          <a:xfrm>
            <a:off x="4923247" y="2599822"/>
            <a:ext cx="2505600" cy="10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9" name="Google Shape;79;p19"/>
          <p:cNvSpPr txBox="1"/>
          <p:nvPr>
            <p:ph idx="3" type="subTitle"/>
          </p:nvPr>
        </p:nvSpPr>
        <p:spPr>
          <a:xfrm>
            <a:off x="1715375" y="2599822"/>
            <a:ext cx="2505600" cy="10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0" name="Google Shape;80;p19"/>
          <p:cNvSpPr txBox="1"/>
          <p:nvPr>
            <p:ph idx="4" type="title"/>
          </p:nvPr>
        </p:nvSpPr>
        <p:spPr>
          <a:xfrm>
            <a:off x="457200" y="411475"/>
            <a:ext cx="8238600" cy="478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81" name="Shape 81"/>
        <p:cNvGrpSpPr/>
        <p:nvPr/>
      </p:nvGrpSpPr>
      <p:grpSpPr>
        <a:xfrm>
          <a:off x="0" y="0"/>
          <a:ext cx="0" cy="0"/>
          <a:chOff x="0" y="0"/>
          <a:chExt cx="0" cy="0"/>
        </a:xfrm>
      </p:grpSpPr>
      <p:sp>
        <p:nvSpPr>
          <p:cNvPr id="82" name="Google Shape;82;p20"/>
          <p:cNvSpPr txBox="1"/>
          <p:nvPr>
            <p:ph type="title"/>
          </p:nvPr>
        </p:nvSpPr>
        <p:spPr>
          <a:xfrm>
            <a:off x="937700" y="2099750"/>
            <a:ext cx="2175300" cy="527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3" name="Google Shape;83;p20"/>
          <p:cNvSpPr txBox="1"/>
          <p:nvPr>
            <p:ph idx="1" type="subTitle"/>
          </p:nvPr>
        </p:nvSpPr>
        <p:spPr>
          <a:xfrm>
            <a:off x="937700" y="2493925"/>
            <a:ext cx="2175300" cy="86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4" name="Google Shape;84;p20"/>
          <p:cNvSpPr txBox="1"/>
          <p:nvPr>
            <p:ph idx="2" type="title"/>
          </p:nvPr>
        </p:nvSpPr>
        <p:spPr>
          <a:xfrm>
            <a:off x="3484419" y="2099750"/>
            <a:ext cx="2175300" cy="527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5" name="Google Shape;85;p20"/>
          <p:cNvSpPr txBox="1"/>
          <p:nvPr>
            <p:ph idx="3" type="subTitle"/>
          </p:nvPr>
        </p:nvSpPr>
        <p:spPr>
          <a:xfrm>
            <a:off x="3484421" y="2493925"/>
            <a:ext cx="2175300" cy="86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6" name="Google Shape;86;p20"/>
          <p:cNvSpPr txBox="1"/>
          <p:nvPr>
            <p:ph idx="4" type="title"/>
          </p:nvPr>
        </p:nvSpPr>
        <p:spPr>
          <a:xfrm>
            <a:off x="6031146" y="2099750"/>
            <a:ext cx="2175300" cy="527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7" name="Google Shape;87;p20"/>
          <p:cNvSpPr txBox="1"/>
          <p:nvPr>
            <p:ph idx="5" type="subTitle"/>
          </p:nvPr>
        </p:nvSpPr>
        <p:spPr>
          <a:xfrm>
            <a:off x="6031149" y="2493925"/>
            <a:ext cx="2175300" cy="86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8" name="Google Shape;88;p20"/>
          <p:cNvSpPr txBox="1"/>
          <p:nvPr>
            <p:ph idx="6" type="title"/>
          </p:nvPr>
        </p:nvSpPr>
        <p:spPr>
          <a:xfrm>
            <a:off x="457200" y="411475"/>
            <a:ext cx="8238600" cy="478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720000" y="2150850"/>
            <a:ext cx="5067600" cy="841800"/>
          </a:xfrm>
          <a:prstGeom prst="rect">
            <a:avLst/>
          </a:prstGeom>
        </p:spPr>
        <p:txBody>
          <a:bodyPr anchorCtr="0" anchor="ctr" bIns="0" lIns="0" spcFirstLastPara="1" rIns="0" wrap="square" tIns="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hasCustomPrompt="1" idx="2" type="title"/>
          </p:nvPr>
        </p:nvSpPr>
        <p:spPr>
          <a:xfrm>
            <a:off x="720000" y="1337825"/>
            <a:ext cx="5067600" cy="841800"/>
          </a:xfrm>
          <a:prstGeom prst="rect">
            <a:avLst/>
          </a:prstGeom>
        </p:spPr>
        <p:txBody>
          <a:bodyPr anchorCtr="0" anchor="b" bIns="0" lIns="0" spcFirstLastPara="1" rIns="0" wrap="square" tIns="0">
            <a:noAutofit/>
          </a:bodyPr>
          <a:lstStyle>
            <a:lvl1pPr lvl="0" rtl="0">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4" name="Google Shape;14;p3"/>
          <p:cNvSpPr txBox="1"/>
          <p:nvPr>
            <p:ph idx="1" type="subTitle"/>
          </p:nvPr>
        </p:nvSpPr>
        <p:spPr>
          <a:xfrm>
            <a:off x="720000" y="2903575"/>
            <a:ext cx="5067600" cy="71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89" name="Shape 89"/>
        <p:cNvGrpSpPr/>
        <p:nvPr/>
      </p:nvGrpSpPr>
      <p:grpSpPr>
        <a:xfrm>
          <a:off x="0" y="0"/>
          <a:ext cx="0" cy="0"/>
          <a:chOff x="0" y="0"/>
          <a:chExt cx="0" cy="0"/>
        </a:xfrm>
      </p:grpSpPr>
      <p:sp>
        <p:nvSpPr>
          <p:cNvPr id="90" name="Google Shape;90;p21"/>
          <p:cNvSpPr txBox="1"/>
          <p:nvPr>
            <p:ph type="title"/>
          </p:nvPr>
        </p:nvSpPr>
        <p:spPr>
          <a:xfrm>
            <a:off x="2424850" y="1618250"/>
            <a:ext cx="1978200" cy="527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1" name="Google Shape;91;p21"/>
          <p:cNvSpPr txBox="1"/>
          <p:nvPr>
            <p:ph idx="1" type="subTitle"/>
          </p:nvPr>
        </p:nvSpPr>
        <p:spPr>
          <a:xfrm>
            <a:off x="2424850" y="2204775"/>
            <a:ext cx="1978200" cy="66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2" name="Google Shape;92;p21"/>
          <p:cNvSpPr txBox="1"/>
          <p:nvPr>
            <p:ph idx="2" type="title"/>
          </p:nvPr>
        </p:nvSpPr>
        <p:spPr>
          <a:xfrm>
            <a:off x="4740958" y="1618250"/>
            <a:ext cx="1978200" cy="527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3" name="Google Shape;93;p21"/>
          <p:cNvSpPr txBox="1"/>
          <p:nvPr>
            <p:ph idx="3" type="subTitle"/>
          </p:nvPr>
        </p:nvSpPr>
        <p:spPr>
          <a:xfrm>
            <a:off x="4740954" y="2204775"/>
            <a:ext cx="1978200" cy="66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4" name="Google Shape;94;p21"/>
          <p:cNvSpPr txBox="1"/>
          <p:nvPr>
            <p:ph idx="4" type="title"/>
          </p:nvPr>
        </p:nvSpPr>
        <p:spPr>
          <a:xfrm>
            <a:off x="2424850" y="3051650"/>
            <a:ext cx="1978200" cy="527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5" name="Google Shape;95;p21"/>
          <p:cNvSpPr txBox="1"/>
          <p:nvPr>
            <p:ph idx="5" type="subTitle"/>
          </p:nvPr>
        </p:nvSpPr>
        <p:spPr>
          <a:xfrm>
            <a:off x="2424850" y="3638175"/>
            <a:ext cx="1978200" cy="66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6" name="Google Shape;96;p21"/>
          <p:cNvSpPr txBox="1"/>
          <p:nvPr>
            <p:ph idx="6" type="title"/>
          </p:nvPr>
        </p:nvSpPr>
        <p:spPr>
          <a:xfrm>
            <a:off x="4740958" y="3051650"/>
            <a:ext cx="1978200" cy="527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7" name="Google Shape;97;p21"/>
          <p:cNvSpPr txBox="1"/>
          <p:nvPr>
            <p:ph idx="7" type="subTitle"/>
          </p:nvPr>
        </p:nvSpPr>
        <p:spPr>
          <a:xfrm>
            <a:off x="4740954" y="3638175"/>
            <a:ext cx="1978200" cy="665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8" name="Google Shape;98;p21"/>
          <p:cNvSpPr txBox="1"/>
          <p:nvPr>
            <p:ph idx="8" type="title"/>
          </p:nvPr>
        </p:nvSpPr>
        <p:spPr>
          <a:xfrm>
            <a:off x="457200" y="411475"/>
            <a:ext cx="8238600" cy="478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99" name="Shape 99"/>
        <p:cNvGrpSpPr/>
        <p:nvPr/>
      </p:nvGrpSpPr>
      <p:grpSpPr>
        <a:xfrm>
          <a:off x="0" y="0"/>
          <a:ext cx="0" cy="0"/>
          <a:chOff x="0" y="0"/>
          <a:chExt cx="0" cy="0"/>
        </a:xfrm>
      </p:grpSpPr>
      <p:sp>
        <p:nvSpPr>
          <p:cNvPr id="100" name="Google Shape;100;p22"/>
          <p:cNvSpPr txBox="1"/>
          <p:nvPr>
            <p:ph type="title"/>
          </p:nvPr>
        </p:nvSpPr>
        <p:spPr>
          <a:xfrm>
            <a:off x="1101175" y="1682850"/>
            <a:ext cx="1986000" cy="527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1" name="Google Shape;101;p22"/>
          <p:cNvSpPr txBox="1"/>
          <p:nvPr>
            <p:ph idx="1" type="subTitle"/>
          </p:nvPr>
        </p:nvSpPr>
        <p:spPr>
          <a:xfrm>
            <a:off x="1101175" y="22693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2" name="Google Shape;102;p22"/>
          <p:cNvSpPr txBox="1"/>
          <p:nvPr>
            <p:ph idx="2" type="title"/>
          </p:nvPr>
        </p:nvSpPr>
        <p:spPr>
          <a:xfrm>
            <a:off x="3578948" y="1682850"/>
            <a:ext cx="1986000" cy="527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3" name="Google Shape;103;p22"/>
          <p:cNvSpPr txBox="1"/>
          <p:nvPr>
            <p:ph idx="3" type="subTitle"/>
          </p:nvPr>
        </p:nvSpPr>
        <p:spPr>
          <a:xfrm>
            <a:off x="3578948" y="22693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4" name="Google Shape;104;p22"/>
          <p:cNvSpPr txBox="1"/>
          <p:nvPr>
            <p:ph idx="4" type="title"/>
          </p:nvPr>
        </p:nvSpPr>
        <p:spPr>
          <a:xfrm>
            <a:off x="1101175" y="3116250"/>
            <a:ext cx="1986000" cy="527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5" name="Google Shape;105;p22"/>
          <p:cNvSpPr txBox="1"/>
          <p:nvPr>
            <p:ph idx="5" type="subTitle"/>
          </p:nvPr>
        </p:nvSpPr>
        <p:spPr>
          <a:xfrm>
            <a:off x="1101175" y="37027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6" name="Google Shape;106;p22"/>
          <p:cNvSpPr txBox="1"/>
          <p:nvPr>
            <p:ph idx="6" type="title"/>
          </p:nvPr>
        </p:nvSpPr>
        <p:spPr>
          <a:xfrm>
            <a:off x="3578948" y="3116250"/>
            <a:ext cx="1986000" cy="527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7" name="Google Shape;107;p22"/>
          <p:cNvSpPr txBox="1"/>
          <p:nvPr>
            <p:ph idx="7" type="subTitle"/>
          </p:nvPr>
        </p:nvSpPr>
        <p:spPr>
          <a:xfrm>
            <a:off x="3578948" y="37027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8" name="Google Shape;108;p22"/>
          <p:cNvSpPr txBox="1"/>
          <p:nvPr>
            <p:ph idx="8" type="title"/>
          </p:nvPr>
        </p:nvSpPr>
        <p:spPr>
          <a:xfrm>
            <a:off x="6056727" y="1682850"/>
            <a:ext cx="1986000" cy="527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9" name="Google Shape;109;p22"/>
          <p:cNvSpPr txBox="1"/>
          <p:nvPr>
            <p:ph idx="9" type="subTitle"/>
          </p:nvPr>
        </p:nvSpPr>
        <p:spPr>
          <a:xfrm>
            <a:off x="6056727" y="22693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0" name="Google Shape;110;p22"/>
          <p:cNvSpPr txBox="1"/>
          <p:nvPr>
            <p:ph idx="13" type="title"/>
          </p:nvPr>
        </p:nvSpPr>
        <p:spPr>
          <a:xfrm>
            <a:off x="6056727" y="3116250"/>
            <a:ext cx="1986000" cy="527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1" name="Google Shape;111;p22"/>
          <p:cNvSpPr txBox="1"/>
          <p:nvPr>
            <p:ph idx="14" type="subTitle"/>
          </p:nvPr>
        </p:nvSpPr>
        <p:spPr>
          <a:xfrm>
            <a:off x="6056727" y="37027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2" name="Google Shape;112;p22"/>
          <p:cNvSpPr txBox="1"/>
          <p:nvPr>
            <p:ph idx="15" type="title"/>
          </p:nvPr>
        </p:nvSpPr>
        <p:spPr>
          <a:xfrm>
            <a:off x="457200" y="411475"/>
            <a:ext cx="8238600" cy="478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13" name="Shape 113"/>
        <p:cNvGrpSpPr/>
        <p:nvPr/>
      </p:nvGrpSpPr>
      <p:grpSpPr>
        <a:xfrm>
          <a:off x="0" y="0"/>
          <a:ext cx="0" cy="0"/>
          <a:chOff x="0" y="0"/>
          <a:chExt cx="0" cy="0"/>
        </a:xfrm>
      </p:grpSpPr>
      <p:sp>
        <p:nvSpPr>
          <p:cNvPr id="114" name="Google Shape;114;p23"/>
          <p:cNvSpPr txBox="1"/>
          <p:nvPr>
            <p:ph hasCustomPrompt="1" type="title"/>
          </p:nvPr>
        </p:nvSpPr>
        <p:spPr>
          <a:xfrm>
            <a:off x="2223600" y="670225"/>
            <a:ext cx="4696800" cy="768900"/>
          </a:xfrm>
          <a:prstGeom prst="rect">
            <a:avLst/>
          </a:prstGeom>
        </p:spPr>
        <p:txBody>
          <a:bodyPr anchorCtr="0" anchor="ctr" bIns="0" lIns="0" spcFirstLastPara="1" rIns="0" wrap="square" tIns="0">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15" name="Google Shape;115;p23"/>
          <p:cNvSpPr txBox="1"/>
          <p:nvPr>
            <p:ph idx="1" type="subTitle"/>
          </p:nvPr>
        </p:nvSpPr>
        <p:spPr>
          <a:xfrm>
            <a:off x="2223600" y="1253625"/>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16" name="Google Shape;116;p23"/>
          <p:cNvSpPr txBox="1"/>
          <p:nvPr>
            <p:ph hasCustomPrompt="1" idx="2" type="title"/>
          </p:nvPr>
        </p:nvSpPr>
        <p:spPr>
          <a:xfrm>
            <a:off x="2223600" y="1954311"/>
            <a:ext cx="4696800" cy="768900"/>
          </a:xfrm>
          <a:prstGeom prst="rect">
            <a:avLst/>
          </a:prstGeom>
        </p:spPr>
        <p:txBody>
          <a:bodyPr anchorCtr="0" anchor="ctr" bIns="0" lIns="0" spcFirstLastPara="1" rIns="0" wrap="square" tIns="0">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17" name="Google Shape;117;p23"/>
          <p:cNvSpPr txBox="1"/>
          <p:nvPr>
            <p:ph idx="3" type="subTitle"/>
          </p:nvPr>
        </p:nvSpPr>
        <p:spPr>
          <a:xfrm>
            <a:off x="2223600" y="2554644"/>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18" name="Google Shape;118;p23"/>
          <p:cNvSpPr txBox="1"/>
          <p:nvPr>
            <p:ph hasCustomPrompt="1" idx="4" type="title"/>
          </p:nvPr>
        </p:nvSpPr>
        <p:spPr>
          <a:xfrm>
            <a:off x="2223600" y="3265638"/>
            <a:ext cx="4696800" cy="768900"/>
          </a:xfrm>
          <a:prstGeom prst="rect">
            <a:avLst/>
          </a:prstGeom>
        </p:spPr>
        <p:txBody>
          <a:bodyPr anchorCtr="0" anchor="ctr" bIns="0" lIns="0" spcFirstLastPara="1" rIns="0" wrap="square" tIns="0">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19" name="Google Shape;119;p23"/>
          <p:cNvSpPr txBox="1"/>
          <p:nvPr>
            <p:ph idx="5" type="subTitle"/>
          </p:nvPr>
        </p:nvSpPr>
        <p:spPr>
          <a:xfrm>
            <a:off x="2223600" y="3874463"/>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20" name="Shape 120"/>
        <p:cNvGrpSpPr/>
        <p:nvPr/>
      </p:nvGrpSpPr>
      <p:grpSpPr>
        <a:xfrm>
          <a:off x="0" y="0"/>
          <a:ext cx="0" cy="0"/>
          <a:chOff x="0" y="0"/>
          <a:chExt cx="0" cy="0"/>
        </a:xfrm>
      </p:grpSpPr>
      <p:sp>
        <p:nvSpPr>
          <p:cNvPr id="121" name="Google Shape;121;p24"/>
          <p:cNvSpPr txBox="1"/>
          <p:nvPr>
            <p:ph type="title"/>
          </p:nvPr>
        </p:nvSpPr>
        <p:spPr>
          <a:xfrm>
            <a:off x="720000" y="631037"/>
            <a:ext cx="4294800" cy="8730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sz="72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122" name="Google Shape;122;p24"/>
          <p:cNvSpPr txBox="1"/>
          <p:nvPr>
            <p:ph idx="1" type="subTitle"/>
          </p:nvPr>
        </p:nvSpPr>
        <p:spPr>
          <a:xfrm>
            <a:off x="720000" y="1661750"/>
            <a:ext cx="3434700" cy="142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23" name="Shape 12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434343"/>
              </a:buClr>
              <a:buSzPts val="1200"/>
              <a:buAutoNum type="arabicPeriod"/>
              <a:defRPr sz="1250">
                <a:solidFill>
                  <a:srgbClr val="434343"/>
                </a:solidFill>
              </a:defRPr>
            </a:lvl1pPr>
            <a:lvl2pPr indent="-304800" lvl="1" marL="9144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indent="-304800" lvl="2" marL="13716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indent="-304800" lvl="3" marL="1828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indent="-304800" lvl="4" marL="22860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indent="-304800" lvl="5" marL="27432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indent="-304800" lvl="6" marL="32004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indent="-304800" lvl="7" marL="36576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indent="-304800" lvl="8" marL="411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p:txBody>
      </p:sp>
      <p:sp>
        <p:nvSpPr>
          <p:cNvPr id="17" name="Google Shape;17;p4"/>
          <p:cNvSpPr txBox="1"/>
          <p:nvPr>
            <p:ph type="title"/>
          </p:nvPr>
        </p:nvSpPr>
        <p:spPr>
          <a:xfrm>
            <a:off x="457200" y="411475"/>
            <a:ext cx="8238600" cy="478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5"/>
          <p:cNvSpPr txBox="1"/>
          <p:nvPr>
            <p:ph type="title"/>
          </p:nvPr>
        </p:nvSpPr>
        <p:spPr>
          <a:xfrm>
            <a:off x="1464614" y="3121122"/>
            <a:ext cx="2742600" cy="5589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b="0" sz="2300">
                <a:solidFill>
                  <a:schemeClr val="accent2"/>
                </a:solidFill>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20" name="Google Shape;20;p5"/>
          <p:cNvSpPr txBox="1"/>
          <p:nvPr>
            <p:ph idx="2" type="title"/>
          </p:nvPr>
        </p:nvSpPr>
        <p:spPr>
          <a:xfrm>
            <a:off x="4936786" y="3121122"/>
            <a:ext cx="2742600" cy="5589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b="0" sz="2300">
                <a:solidFill>
                  <a:schemeClr val="accent2"/>
                </a:solidFill>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21" name="Google Shape;21;p5"/>
          <p:cNvSpPr txBox="1"/>
          <p:nvPr>
            <p:ph idx="1" type="subTitle"/>
          </p:nvPr>
        </p:nvSpPr>
        <p:spPr>
          <a:xfrm>
            <a:off x="5055286" y="3608747"/>
            <a:ext cx="25056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 name="Google Shape;22;p5"/>
          <p:cNvSpPr txBox="1"/>
          <p:nvPr>
            <p:ph idx="3" type="subTitle"/>
          </p:nvPr>
        </p:nvSpPr>
        <p:spPr>
          <a:xfrm>
            <a:off x="1583289" y="3608747"/>
            <a:ext cx="25056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 name="Google Shape;23;p5"/>
          <p:cNvSpPr txBox="1"/>
          <p:nvPr>
            <p:ph idx="4" type="title"/>
          </p:nvPr>
        </p:nvSpPr>
        <p:spPr>
          <a:xfrm>
            <a:off x="457200" y="411475"/>
            <a:ext cx="8238600" cy="478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457200" y="411475"/>
            <a:ext cx="8238600" cy="478200"/>
          </a:xfrm>
          <a:prstGeom prst="rect">
            <a:avLst/>
          </a:prstGeom>
        </p:spPr>
        <p:txBody>
          <a:bodyPr anchorCtr="0" anchor="ctr" bIns="0" lIns="0" spcFirstLastPara="1" rIns="0" wrap="square" tIns="0">
            <a:noAutofit/>
          </a:bodyPr>
          <a:lstStyle>
            <a:lvl1pPr lvl="0" rtl="0" algn="ctr">
              <a:spcBef>
                <a:spcPts val="0"/>
              </a:spcBef>
              <a:spcAft>
                <a:spcPts val="0"/>
              </a:spcAft>
              <a:buClr>
                <a:schemeClr val="dk1"/>
              </a:buClr>
              <a:buSzPts val="3500"/>
              <a:buFont typeface="Bebas Neue"/>
              <a:buNone/>
              <a:defRPr>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 name="Shape 26"/>
        <p:cNvGrpSpPr/>
        <p:nvPr/>
      </p:nvGrpSpPr>
      <p:grpSpPr>
        <a:xfrm>
          <a:off x="0" y="0"/>
          <a:ext cx="0" cy="0"/>
          <a:chOff x="0" y="0"/>
          <a:chExt cx="0" cy="0"/>
        </a:xfrm>
      </p:grpSpPr>
      <p:sp>
        <p:nvSpPr>
          <p:cNvPr id="27" name="Google Shape;27;p7"/>
          <p:cNvSpPr txBox="1"/>
          <p:nvPr>
            <p:ph type="title"/>
          </p:nvPr>
        </p:nvSpPr>
        <p:spPr>
          <a:xfrm>
            <a:off x="720000" y="1015750"/>
            <a:ext cx="4294800" cy="572700"/>
          </a:xfrm>
          <a:prstGeom prst="rect">
            <a:avLst/>
          </a:prstGeom>
        </p:spPr>
        <p:txBody>
          <a:bodyPr anchorCtr="0" anchor="ctr" bIns="0" lIns="0" spcFirstLastPara="1" rIns="0" wrap="square" tIns="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28" name="Google Shape;28;p7"/>
          <p:cNvSpPr txBox="1"/>
          <p:nvPr>
            <p:ph idx="1" type="subTitle"/>
          </p:nvPr>
        </p:nvSpPr>
        <p:spPr>
          <a:xfrm>
            <a:off x="720000" y="1829450"/>
            <a:ext cx="4294800" cy="2298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200"/>
              <a:buFont typeface="Nunito Light"/>
              <a:buChar char="○"/>
              <a:defRPr/>
            </a:lvl5pPr>
            <a:lvl6pPr lvl="5" rtl="0" algn="ctr">
              <a:lnSpc>
                <a:spcPct val="100000"/>
              </a:lnSpc>
              <a:spcBef>
                <a:spcPts val="0"/>
              </a:spcBef>
              <a:spcAft>
                <a:spcPts val="0"/>
              </a:spcAft>
              <a:buClr>
                <a:srgbClr val="999999"/>
              </a:buClr>
              <a:buSzPts val="12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200"/>
              <a:buFont typeface="Nunito Light"/>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 name="Shape 29"/>
        <p:cNvGrpSpPr/>
        <p:nvPr/>
      </p:nvGrpSpPr>
      <p:grpSpPr>
        <a:xfrm>
          <a:off x="0" y="0"/>
          <a:ext cx="0" cy="0"/>
          <a:chOff x="0" y="0"/>
          <a:chExt cx="0" cy="0"/>
        </a:xfrm>
      </p:grpSpPr>
      <p:sp>
        <p:nvSpPr>
          <p:cNvPr id="30" name="Google Shape;30;p8"/>
          <p:cNvSpPr txBox="1"/>
          <p:nvPr>
            <p:ph type="title"/>
          </p:nvPr>
        </p:nvSpPr>
        <p:spPr>
          <a:xfrm>
            <a:off x="2317950" y="1307100"/>
            <a:ext cx="4508100" cy="2529300"/>
          </a:xfrm>
          <a:prstGeom prst="rect">
            <a:avLst/>
          </a:prstGeom>
        </p:spPr>
        <p:txBody>
          <a:bodyPr anchorCtr="0" anchor="ctr" bIns="0" lIns="0" spcFirstLastPara="1" rIns="0" wrap="square" tIns="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9"/>
          <p:cNvSpPr txBox="1"/>
          <p:nvPr>
            <p:ph type="title"/>
          </p:nvPr>
        </p:nvSpPr>
        <p:spPr>
          <a:xfrm>
            <a:off x="720000" y="1413525"/>
            <a:ext cx="3298500" cy="2095200"/>
          </a:xfrm>
          <a:prstGeom prst="rect">
            <a:avLst/>
          </a:prstGeom>
        </p:spPr>
        <p:txBody>
          <a:bodyPr anchorCtr="0" anchor="b" bIns="0" lIns="0" spcFirstLastPara="1" rIns="0" wrap="square" tIns="0">
            <a:noAutofit/>
          </a:bodyPr>
          <a:lstStyle>
            <a:lvl1pPr lvl="0" rtl="0">
              <a:spcBef>
                <a:spcPts val="0"/>
              </a:spcBef>
              <a:spcAft>
                <a:spcPts val="0"/>
              </a:spcAft>
              <a:buSzPts val="2500"/>
              <a:buNone/>
              <a:defRPr sz="40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33" name="Google Shape;33;p9"/>
          <p:cNvSpPr txBox="1"/>
          <p:nvPr>
            <p:ph idx="1" type="subTitle"/>
          </p:nvPr>
        </p:nvSpPr>
        <p:spPr>
          <a:xfrm>
            <a:off x="720000" y="3508800"/>
            <a:ext cx="4294800" cy="100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 name="Shape 34"/>
        <p:cNvGrpSpPr/>
        <p:nvPr/>
      </p:nvGrpSpPr>
      <p:grpSpPr>
        <a:xfrm>
          <a:off x="0" y="0"/>
          <a:ext cx="0" cy="0"/>
          <a:chOff x="0" y="0"/>
          <a:chExt cx="0" cy="0"/>
        </a:xfrm>
      </p:grpSpPr>
      <p:sp>
        <p:nvSpPr>
          <p:cNvPr id="35" name="Google Shape;35;p10"/>
          <p:cNvSpPr txBox="1"/>
          <p:nvPr>
            <p:ph type="title"/>
          </p:nvPr>
        </p:nvSpPr>
        <p:spPr>
          <a:xfrm>
            <a:off x="720000" y="3862050"/>
            <a:ext cx="7704000" cy="572700"/>
          </a:xfrm>
          <a:prstGeom prst="rect">
            <a:avLst/>
          </a:prstGeom>
        </p:spPr>
        <p:txBody>
          <a:bodyPr anchorCtr="0" anchor="ctr" bIns="0" lIns="0" spcFirstLastPara="1" rIns="0" wrap="square" tIns="0">
            <a:noAutofit/>
          </a:bodyPr>
          <a:lstStyle>
            <a:lvl1pPr lvl="0" rtl="0" algn="ctr">
              <a:spcBef>
                <a:spcPts val="0"/>
              </a:spcBef>
              <a:spcAft>
                <a:spcPts val="0"/>
              </a:spcAft>
              <a:buSzPts val="2500"/>
              <a:buNone/>
              <a:defRPr/>
            </a:lvl1pPr>
            <a:lvl2pPr lvl="1" rtl="0" algn="ctr">
              <a:spcBef>
                <a:spcPts val="0"/>
              </a:spcBef>
              <a:spcAft>
                <a:spcPts val="0"/>
              </a:spcAft>
              <a:buSzPts val="2500"/>
              <a:buNone/>
              <a:defRPr/>
            </a:lvl2pPr>
            <a:lvl3pPr lvl="2" rtl="0" algn="ctr">
              <a:spcBef>
                <a:spcPts val="0"/>
              </a:spcBef>
              <a:spcAft>
                <a:spcPts val="0"/>
              </a:spcAft>
              <a:buSzPts val="2500"/>
              <a:buNone/>
              <a:defRPr/>
            </a:lvl3pPr>
            <a:lvl4pPr lvl="3" rtl="0" algn="ctr">
              <a:spcBef>
                <a:spcPts val="0"/>
              </a:spcBef>
              <a:spcAft>
                <a:spcPts val="0"/>
              </a:spcAft>
              <a:buSzPts val="2500"/>
              <a:buNone/>
              <a:defRPr/>
            </a:lvl4pPr>
            <a:lvl5pPr lvl="4" rtl="0" algn="ctr">
              <a:spcBef>
                <a:spcPts val="0"/>
              </a:spcBef>
              <a:spcAft>
                <a:spcPts val="0"/>
              </a:spcAft>
              <a:buSzPts val="2500"/>
              <a:buNone/>
              <a:defRPr/>
            </a:lvl5pPr>
            <a:lvl6pPr lvl="5" rtl="0" algn="ctr">
              <a:spcBef>
                <a:spcPts val="0"/>
              </a:spcBef>
              <a:spcAft>
                <a:spcPts val="0"/>
              </a:spcAft>
              <a:buSzPts val="2500"/>
              <a:buNone/>
              <a:defRPr/>
            </a:lvl6pPr>
            <a:lvl7pPr lvl="6" rtl="0" algn="ctr">
              <a:spcBef>
                <a:spcPts val="0"/>
              </a:spcBef>
              <a:spcAft>
                <a:spcPts val="0"/>
              </a:spcAft>
              <a:buSzPts val="2500"/>
              <a:buNone/>
              <a:defRPr/>
            </a:lvl7pPr>
            <a:lvl8pPr lvl="7" rtl="0" algn="ctr">
              <a:spcBef>
                <a:spcPts val="0"/>
              </a:spcBef>
              <a:spcAft>
                <a:spcPts val="0"/>
              </a:spcAft>
              <a:buSzPts val="2500"/>
              <a:buNone/>
              <a:defRPr/>
            </a:lvl8pPr>
            <a:lvl9pPr lvl="8" rtl="0" algn="ctr">
              <a:spcBef>
                <a:spcPts val="0"/>
              </a:spcBef>
              <a:spcAft>
                <a:spcPts val="0"/>
              </a:spcAft>
              <a:buSzPts val="2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411475"/>
            <a:ext cx="8238600" cy="4782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2500"/>
              <a:buFont typeface="Fira Sans Extra Condensed SemiBold"/>
              <a:buNone/>
              <a:defRPr sz="2500">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2500"/>
              <a:buFont typeface="Fira Sans Extra Condensed SemiBold"/>
              <a:buNone/>
              <a:defRPr sz="2500">
                <a:solidFill>
                  <a:schemeClr val="dk1"/>
                </a:solidFill>
                <a:latin typeface="Fira Sans Extra Condensed SemiBold"/>
                <a:ea typeface="Fira Sans Extra Condensed SemiBold"/>
                <a:cs typeface="Fira Sans Extra Condensed SemiBold"/>
                <a:sym typeface="Fira Sans Extra Condensed SemiBold"/>
              </a:defRPr>
            </a:lvl9pPr>
          </a:lstStyle>
          <a:p/>
        </p:txBody>
      </p:sp>
      <p:sp>
        <p:nvSpPr>
          <p:cNvPr id="7" name="Google Shape;7;p1"/>
          <p:cNvSpPr txBox="1"/>
          <p:nvPr>
            <p:ph idx="1" type="body"/>
          </p:nvPr>
        </p:nvSpPr>
        <p:spPr>
          <a:xfrm>
            <a:off x="713225" y="1024450"/>
            <a:ext cx="7717500" cy="34560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indent="-304800" lvl="1" marL="9144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indent="-304800" lvl="2" marL="13716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indent="-304800" lvl="3" marL="1828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indent="-304800" lvl="4" marL="22860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indent="-304800" lvl="5" marL="27432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indent="-304800" lvl="6" marL="32004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indent="-304800" lvl="7" marL="36576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indent="-304800" lvl="8" marL="411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mc:AlternateContent>
    <mc:Choice Requires="p14">
      <p:transition spd="slow" p14:dur="11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0.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7" name="Shape 127"/>
        <p:cNvGrpSpPr/>
        <p:nvPr/>
      </p:nvGrpSpPr>
      <p:grpSpPr>
        <a:xfrm>
          <a:off x="0" y="0"/>
          <a:ext cx="0" cy="0"/>
          <a:chOff x="0" y="0"/>
          <a:chExt cx="0" cy="0"/>
        </a:xfrm>
      </p:grpSpPr>
      <p:sp>
        <p:nvSpPr>
          <p:cNvPr id="128" name="Google Shape;128;p26"/>
          <p:cNvSpPr txBox="1"/>
          <p:nvPr>
            <p:ph type="ctrTitle"/>
          </p:nvPr>
        </p:nvSpPr>
        <p:spPr>
          <a:xfrm>
            <a:off x="4964638" y="1520500"/>
            <a:ext cx="3696000" cy="1727400"/>
          </a:xfrm>
          <a:prstGeom prst="rect">
            <a:avLst/>
          </a:prstGeom>
          <a:effectLst>
            <a:outerShdw blurRad="57150" rotWithShape="0" algn="bl" dir="5400000" dist="19050">
              <a:srgbClr val="00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7300">
                <a:latin typeface="Amatic SC"/>
                <a:ea typeface="Amatic SC"/>
                <a:cs typeface="Amatic SC"/>
                <a:sym typeface="Amatic SC"/>
              </a:rPr>
              <a:t>Renewable Energy</a:t>
            </a:r>
            <a:r>
              <a:rPr lang="en" sz="6300">
                <a:latin typeface="Amatic SC"/>
                <a:ea typeface="Amatic SC"/>
                <a:cs typeface="Amatic SC"/>
                <a:sym typeface="Amatic SC"/>
              </a:rPr>
              <a:t> </a:t>
            </a:r>
            <a:endParaRPr sz="6300">
              <a:latin typeface="Amatic SC"/>
              <a:ea typeface="Amatic SC"/>
              <a:cs typeface="Amatic SC"/>
              <a:sym typeface="Amatic SC"/>
            </a:endParaRPr>
          </a:p>
        </p:txBody>
      </p:sp>
      <p:sp>
        <p:nvSpPr>
          <p:cNvPr id="129" name="Google Shape;129;p26"/>
          <p:cNvSpPr/>
          <p:nvPr/>
        </p:nvSpPr>
        <p:spPr>
          <a:xfrm>
            <a:off x="4399093" y="2337585"/>
            <a:ext cx="178459" cy="93247"/>
          </a:xfrm>
          <a:custGeom>
            <a:rect b="b" l="l" r="r" t="t"/>
            <a:pathLst>
              <a:path extrusionOk="0" fill="none" h="4271" w="8174">
                <a:moveTo>
                  <a:pt x="1" y="4270"/>
                </a:moveTo>
                <a:cubicBezTo>
                  <a:pt x="3203" y="3870"/>
                  <a:pt x="6238" y="2536"/>
                  <a:pt x="8173" y="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 name="Google Shape;130;p26"/>
          <p:cNvGrpSpPr/>
          <p:nvPr/>
        </p:nvGrpSpPr>
        <p:grpSpPr>
          <a:xfrm>
            <a:off x="626584" y="542667"/>
            <a:ext cx="4398755" cy="4164304"/>
            <a:chOff x="3001802" y="1270875"/>
            <a:chExt cx="3140397" cy="3177403"/>
          </a:xfrm>
        </p:grpSpPr>
        <p:sp>
          <p:nvSpPr>
            <p:cNvPr id="131" name="Google Shape;131;p26"/>
            <p:cNvSpPr/>
            <p:nvPr/>
          </p:nvSpPr>
          <p:spPr>
            <a:xfrm>
              <a:off x="3580863" y="1834625"/>
              <a:ext cx="2052410" cy="2051809"/>
            </a:xfrm>
            <a:custGeom>
              <a:rect b="b" l="l" r="r" t="t"/>
              <a:pathLst>
                <a:path extrusionOk="0" h="116184" w="116218">
                  <a:moveTo>
                    <a:pt x="58109" y="1"/>
                  </a:moveTo>
                  <a:cubicBezTo>
                    <a:pt x="26020" y="1"/>
                    <a:pt x="1" y="26019"/>
                    <a:pt x="1" y="58076"/>
                  </a:cubicBezTo>
                  <a:cubicBezTo>
                    <a:pt x="1" y="90165"/>
                    <a:pt x="26020" y="116184"/>
                    <a:pt x="58109" y="116184"/>
                  </a:cubicBezTo>
                  <a:cubicBezTo>
                    <a:pt x="90199" y="116184"/>
                    <a:pt x="116217" y="90165"/>
                    <a:pt x="116217" y="58076"/>
                  </a:cubicBezTo>
                  <a:cubicBezTo>
                    <a:pt x="116217" y="26019"/>
                    <a:pt x="90199" y="1"/>
                    <a:pt x="58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6"/>
            <p:cNvSpPr/>
            <p:nvPr/>
          </p:nvSpPr>
          <p:spPr>
            <a:xfrm>
              <a:off x="3580863" y="1834625"/>
              <a:ext cx="2052410" cy="2051809"/>
            </a:xfrm>
            <a:custGeom>
              <a:rect b="b" l="l" r="r" t="t"/>
              <a:pathLst>
                <a:path extrusionOk="0" fill="none" h="116184" w="116218">
                  <a:moveTo>
                    <a:pt x="116217" y="58076"/>
                  </a:moveTo>
                  <a:cubicBezTo>
                    <a:pt x="116217" y="90165"/>
                    <a:pt x="90199" y="116184"/>
                    <a:pt x="58109" y="116184"/>
                  </a:cubicBezTo>
                  <a:cubicBezTo>
                    <a:pt x="26020" y="116184"/>
                    <a:pt x="1" y="90165"/>
                    <a:pt x="1" y="58076"/>
                  </a:cubicBezTo>
                  <a:cubicBezTo>
                    <a:pt x="1" y="26019"/>
                    <a:pt x="26020" y="1"/>
                    <a:pt x="58109" y="1"/>
                  </a:cubicBezTo>
                  <a:cubicBezTo>
                    <a:pt x="90199" y="1"/>
                    <a:pt x="116217" y="26019"/>
                    <a:pt x="116217" y="58076"/>
                  </a:cubicBezTo>
                  <a:close/>
                </a:path>
              </a:pathLst>
            </a:custGeom>
            <a:noFill/>
            <a:ln cap="rnd" cmpd="sng" w="108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p:nvPr/>
          </p:nvSpPr>
          <p:spPr>
            <a:xfrm>
              <a:off x="4926921" y="2962708"/>
              <a:ext cx="95435" cy="18"/>
            </a:xfrm>
            <a:custGeom>
              <a:rect b="b" l="l" r="r" t="t"/>
              <a:pathLst>
                <a:path extrusionOk="0" fill="none" h="1" w="5404">
                  <a:moveTo>
                    <a:pt x="0" y="1"/>
                  </a:moveTo>
                  <a:lnTo>
                    <a:pt x="5404" y="1"/>
                  </a:lnTo>
                </a:path>
              </a:pathLst>
            </a:custGeom>
            <a:noFill/>
            <a:ln cap="flat" cmpd="sng" w="10850">
              <a:solidFill>
                <a:srgbClr val="00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6"/>
            <p:cNvSpPr/>
            <p:nvPr/>
          </p:nvSpPr>
          <p:spPr>
            <a:xfrm>
              <a:off x="4926921" y="2962708"/>
              <a:ext cx="18" cy="18"/>
            </a:xfrm>
            <a:custGeom>
              <a:rect b="b" l="l" r="r" t="t"/>
              <a:pathLst>
                <a:path extrusionOk="0" fill="none" h="1" w="1">
                  <a:moveTo>
                    <a:pt x="0" y="1"/>
                  </a:moveTo>
                  <a:lnTo>
                    <a:pt x="0" y="1"/>
                  </a:lnTo>
                  <a:close/>
                </a:path>
              </a:pathLst>
            </a:custGeom>
            <a:noFill/>
            <a:ln cap="flat" cmpd="sng" w="10850">
              <a:solidFill>
                <a:srgbClr val="00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6"/>
            <p:cNvSpPr/>
            <p:nvPr/>
          </p:nvSpPr>
          <p:spPr>
            <a:xfrm>
              <a:off x="5022336" y="2962708"/>
              <a:ext cx="18" cy="18"/>
            </a:xfrm>
            <a:custGeom>
              <a:rect b="b" l="l" r="r" t="t"/>
              <a:pathLst>
                <a:path extrusionOk="0" fill="none" h="1" w="1">
                  <a:moveTo>
                    <a:pt x="1" y="1"/>
                  </a:moveTo>
                  <a:lnTo>
                    <a:pt x="1" y="1"/>
                  </a:lnTo>
                  <a:close/>
                </a:path>
              </a:pathLst>
            </a:custGeom>
            <a:noFill/>
            <a:ln cap="flat" cmpd="sng" w="10850">
              <a:solidFill>
                <a:srgbClr val="00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6"/>
            <p:cNvSpPr/>
            <p:nvPr/>
          </p:nvSpPr>
          <p:spPr>
            <a:xfrm>
              <a:off x="4921022" y="2961542"/>
              <a:ext cx="1784" cy="2949"/>
            </a:xfrm>
            <a:custGeom>
              <a:rect b="b" l="l" r="r" t="t"/>
              <a:pathLst>
                <a:path extrusionOk="0" h="167" w="101">
                  <a:moveTo>
                    <a:pt x="67" y="0"/>
                  </a:moveTo>
                  <a:cubicBezTo>
                    <a:pt x="67" y="0"/>
                    <a:pt x="67" y="34"/>
                    <a:pt x="67" y="34"/>
                  </a:cubicBezTo>
                  <a:cubicBezTo>
                    <a:pt x="67" y="34"/>
                    <a:pt x="101" y="67"/>
                    <a:pt x="101" y="67"/>
                  </a:cubicBezTo>
                  <a:cubicBezTo>
                    <a:pt x="101" y="67"/>
                    <a:pt x="101" y="34"/>
                    <a:pt x="101" y="34"/>
                  </a:cubicBezTo>
                  <a:cubicBezTo>
                    <a:pt x="101" y="0"/>
                    <a:pt x="67" y="0"/>
                    <a:pt x="67" y="0"/>
                  </a:cubicBezTo>
                  <a:close/>
                  <a:moveTo>
                    <a:pt x="67" y="0"/>
                  </a:moveTo>
                  <a:cubicBezTo>
                    <a:pt x="34" y="0"/>
                    <a:pt x="34" y="0"/>
                    <a:pt x="0" y="34"/>
                  </a:cubicBezTo>
                  <a:cubicBezTo>
                    <a:pt x="0" y="34"/>
                    <a:pt x="0" y="67"/>
                    <a:pt x="0" y="67"/>
                  </a:cubicBezTo>
                  <a:cubicBezTo>
                    <a:pt x="0" y="100"/>
                    <a:pt x="0" y="134"/>
                    <a:pt x="0" y="134"/>
                  </a:cubicBezTo>
                  <a:cubicBezTo>
                    <a:pt x="34" y="167"/>
                    <a:pt x="34" y="167"/>
                    <a:pt x="67" y="167"/>
                  </a:cubicBezTo>
                  <a:cubicBezTo>
                    <a:pt x="67" y="167"/>
                    <a:pt x="101" y="167"/>
                    <a:pt x="101" y="134"/>
                  </a:cubicBezTo>
                  <a:cubicBezTo>
                    <a:pt x="101" y="134"/>
                    <a:pt x="101" y="100"/>
                    <a:pt x="101" y="67"/>
                  </a:cubicBezTo>
                  <a:cubicBezTo>
                    <a:pt x="101" y="100"/>
                    <a:pt x="67" y="100"/>
                    <a:pt x="67" y="134"/>
                  </a:cubicBezTo>
                  <a:lnTo>
                    <a:pt x="34" y="134"/>
                  </a:lnTo>
                  <a:cubicBezTo>
                    <a:pt x="34" y="100"/>
                    <a:pt x="34" y="100"/>
                    <a:pt x="34" y="67"/>
                  </a:cubicBezTo>
                  <a:cubicBezTo>
                    <a:pt x="34" y="67"/>
                    <a:pt x="34" y="34"/>
                    <a:pt x="34" y="34"/>
                  </a:cubicBezTo>
                  <a:cubicBezTo>
                    <a:pt x="34" y="34"/>
                    <a:pt x="34" y="0"/>
                    <a:pt x="6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6"/>
            <p:cNvSpPr/>
            <p:nvPr/>
          </p:nvSpPr>
          <p:spPr>
            <a:xfrm>
              <a:off x="4923371" y="2963891"/>
              <a:ext cx="618" cy="600"/>
            </a:xfrm>
            <a:custGeom>
              <a:rect b="b" l="l" r="r" t="t"/>
              <a:pathLst>
                <a:path extrusionOk="0" h="34" w="35">
                  <a:moveTo>
                    <a:pt x="1" y="1"/>
                  </a:moveTo>
                  <a:lnTo>
                    <a:pt x="1" y="34"/>
                  </a:lnTo>
                  <a:lnTo>
                    <a:pt x="3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6"/>
            <p:cNvSpPr/>
            <p:nvPr/>
          </p:nvSpPr>
          <p:spPr>
            <a:xfrm>
              <a:off x="4924554" y="2961542"/>
              <a:ext cx="1784" cy="2949"/>
            </a:xfrm>
            <a:custGeom>
              <a:rect b="b" l="l" r="r" t="t"/>
              <a:pathLst>
                <a:path extrusionOk="0" h="167" w="101">
                  <a:moveTo>
                    <a:pt x="67" y="0"/>
                  </a:moveTo>
                  <a:cubicBezTo>
                    <a:pt x="67" y="0"/>
                    <a:pt x="67" y="34"/>
                    <a:pt x="67" y="34"/>
                  </a:cubicBezTo>
                  <a:cubicBezTo>
                    <a:pt x="67" y="34"/>
                    <a:pt x="101" y="67"/>
                    <a:pt x="101" y="67"/>
                  </a:cubicBezTo>
                  <a:cubicBezTo>
                    <a:pt x="101" y="67"/>
                    <a:pt x="101" y="34"/>
                    <a:pt x="101" y="34"/>
                  </a:cubicBezTo>
                  <a:cubicBezTo>
                    <a:pt x="67" y="0"/>
                    <a:pt x="67" y="0"/>
                    <a:pt x="67" y="0"/>
                  </a:cubicBezTo>
                  <a:close/>
                  <a:moveTo>
                    <a:pt x="67" y="0"/>
                  </a:moveTo>
                  <a:cubicBezTo>
                    <a:pt x="34" y="0"/>
                    <a:pt x="34" y="0"/>
                    <a:pt x="1" y="34"/>
                  </a:cubicBezTo>
                  <a:cubicBezTo>
                    <a:pt x="1" y="34"/>
                    <a:pt x="1" y="67"/>
                    <a:pt x="1" y="67"/>
                  </a:cubicBezTo>
                  <a:cubicBezTo>
                    <a:pt x="1" y="100"/>
                    <a:pt x="1" y="134"/>
                    <a:pt x="1" y="134"/>
                  </a:cubicBezTo>
                  <a:cubicBezTo>
                    <a:pt x="34" y="167"/>
                    <a:pt x="34" y="167"/>
                    <a:pt x="67" y="167"/>
                  </a:cubicBezTo>
                  <a:cubicBezTo>
                    <a:pt x="67" y="167"/>
                    <a:pt x="67" y="167"/>
                    <a:pt x="101" y="134"/>
                  </a:cubicBezTo>
                  <a:cubicBezTo>
                    <a:pt x="101" y="134"/>
                    <a:pt x="101" y="100"/>
                    <a:pt x="101" y="67"/>
                  </a:cubicBezTo>
                  <a:cubicBezTo>
                    <a:pt x="101" y="100"/>
                    <a:pt x="67" y="100"/>
                    <a:pt x="67" y="134"/>
                  </a:cubicBezTo>
                  <a:lnTo>
                    <a:pt x="34" y="134"/>
                  </a:lnTo>
                  <a:cubicBezTo>
                    <a:pt x="34" y="100"/>
                    <a:pt x="34" y="100"/>
                    <a:pt x="34" y="67"/>
                  </a:cubicBezTo>
                  <a:cubicBezTo>
                    <a:pt x="34" y="67"/>
                    <a:pt x="34" y="34"/>
                    <a:pt x="34" y="34"/>
                  </a:cubicBezTo>
                  <a:cubicBezTo>
                    <a:pt x="34" y="34"/>
                    <a:pt x="34" y="0"/>
                    <a:pt x="6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6"/>
            <p:cNvSpPr/>
            <p:nvPr/>
          </p:nvSpPr>
          <p:spPr>
            <a:xfrm>
              <a:off x="4921022" y="2957410"/>
              <a:ext cx="1784" cy="2967"/>
            </a:xfrm>
            <a:custGeom>
              <a:rect b="b" l="l" r="r" t="t"/>
              <a:pathLst>
                <a:path extrusionOk="0" h="168" w="101">
                  <a:moveTo>
                    <a:pt x="67" y="1"/>
                  </a:moveTo>
                  <a:cubicBezTo>
                    <a:pt x="34" y="1"/>
                    <a:pt x="34" y="1"/>
                    <a:pt x="0" y="34"/>
                  </a:cubicBezTo>
                  <a:cubicBezTo>
                    <a:pt x="0" y="34"/>
                    <a:pt x="0" y="67"/>
                    <a:pt x="0" y="67"/>
                  </a:cubicBezTo>
                  <a:cubicBezTo>
                    <a:pt x="0" y="101"/>
                    <a:pt x="0" y="134"/>
                    <a:pt x="0" y="134"/>
                  </a:cubicBezTo>
                  <a:cubicBezTo>
                    <a:pt x="34" y="167"/>
                    <a:pt x="34" y="167"/>
                    <a:pt x="67" y="167"/>
                  </a:cubicBezTo>
                  <a:cubicBezTo>
                    <a:pt x="67" y="167"/>
                    <a:pt x="101" y="167"/>
                    <a:pt x="101" y="134"/>
                  </a:cubicBezTo>
                  <a:cubicBezTo>
                    <a:pt x="101" y="134"/>
                    <a:pt x="101" y="101"/>
                    <a:pt x="101" y="67"/>
                  </a:cubicBezTo>
                  <a:cubicBezTo>
                    <a:pt x="101" y="101"/>
                    <a:pt x="67" y="134"/>
                    <a:pt x="67" y="134"/>
                  </a:cubicBezTo>
                  <a:lnTo>
                    <a:pt x="34" y="134"/>
                  </a:lnTo>
                  <a:cubicBezTo>
                    <a:pt x="34" y="134"/>
                    <a:pt x="34" y="101"/>
                    <a:pt x="34" y="67"/>
                  </a:cubicBezTo>
                  <a:cubicBezTo>
                    <a:pt x="34" y="67"/>
                    <a:pt x="34" y="34"/>
                    <a:pt x="34" y="34"/>
                  </a:cubicBezTo>
                  <a:lnTo>
                    <a:pt x="67" y="34"/>
                  </a:lnTo>
                  <a:cubicBezTo>
                    <a:pt x="67" y="34"/>
                    <a:pt x="101" y="67"/>
                    <a:pt x="101" y="67"/>
                  </a:cubicBezTo>
                  <a:cubicBezTo>
                    <a:pt x="101" y="67"/>
                    <a:pt x="101" y="34"/>
                    <a:pt x="101" y="34"/>
                  </a:cubicBezTo>
                  <a:cubicBezTo>
                    <a:pt x="101" y="1"/>
                    <a:pt x="67" y="1"/>
                    <a:pt x="6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6"/>
            <p:cNvSpPr/>
            <p:nvPr/>
          </p:nvSpPr>
          <p:spPr>
            <a:xfrm>
              <a:off x="4923371" y="2959776"/>
              <a:ext cx="618" cy="600"/>
            </a:xfrm>
            <a:custGeom>
              <a:rect b="b" l="l" r="r" t="t"/>
              <a:pathLst>
                <a:path extrusionOk="0" h="34" w="35">
                  <a:moveTo>
                    <a:pt x="1" y="0"/>
                  </a:moveTo>
                  <a:lnTo>
                    <a:pt x="1" y="33"/>
                  </a:lnTo>
                  <a:lnTo>
                    <a:pt x="3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6"/>
            <p:cNvSpPr/>
            <p:nvPr/>
          </p:nvSpPr>
          <p:spPr>
            <a:xfrm>
              <a:off x="4924554" y="2957410"/>
              <a:ext cx="1784" cy="2967"/>
            </a:xfrm>
            <a:custGeom>
              <a:rect b="b" l="l" r="r" t="t"/>
              <a:pathLst>
                <a:path extrusionOk="0" h="168" w="101">
                  <a:moveTo>
                    <a:pt x="1" y="1"/>
                  </a:moveTo>
                  <a:lnTo>
                    <a:pt x="1" y="34"/>
                  </a:lnTo>
                  <a:lnTo>
                    <a:pt x="67" y="34"/>
                  </a:lnTo>
                  <a:cubicBezTo>
                    <a:pt x="67" y="67"/>
                    <a:pt x="67" y="67"/>
                    <a:pt x="67" y="67"/>
                  </a:cubicBezTo>
                  <a:cubicBezTo>
                    <a:pt x="67" y="101"/>
                    <a:pt x="34" y="101"/>
                    <a:pt x="34" y="101"/>
                  </a:cubicBezTo>
                  <a:cubicBezTo>
                    <a:pt x="34" y="134"/>
                    <a:pt x="1" y="134"/>
                    <a:pt x="1" y="134"/>
                  </a:cubicBezTo>
                  <a:lnTo>
                    <a:pt x="1" y="167"/>
                  </a:lnTo>
                  <a:lnTo>
                    <a:pt x="101" y="167"/>
                  </a:lnTo>
                  <a:lnTo>
                    <a:pt x="101" y="134"/>
                  </a:lnTo>
                  <a:lnTo>
                    <a:pt x="34" y="134"/>
                  </a:lnTo>
                  <a:cubicBezTo>
                    <a:pt x="34" y="134"/>
                    <a:pt x="67" y="101"/>
                    <a:pt x="67" y="101"/>
                  </a:cubicBezTo>
                  <a:cubicBezTo>
                    <a:pt x="101" y="67"/>
                    <a:pt x="101" y="67"/>
                    <a:pt x="101" y="67"/>
                  </a:cubicBezTo>
                  <a:cubicBezTo>
                    <a:pt x="101" y="67"/>
                    <a:pt x="101" y="67"/>
                    <a:pt x="101" y="34"/>
                  </a:cubicBezTo>
                  <a:cubicBezTo>
                    <a:pt x="101" y="34"/>
                    <a:pt x="101" y="34"/>
                    <a:pt x="6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6"/>
            <p:cNvSpPr/>
            <p:nvPr/>
          </p:nvSpPr>
          <p:spPr>
            <a:xfrm>
              <a:off x="4921022" y="2953295"/>
              <a:ext cx="1784" cy="2949"/>
            </a:xfrm>
            <a:custGeom>
              <a:rect b="b" l="l" r="r" t="t"/>
              <a:pathLst>
                <a:path extrusionOk="0" h="167" w="101">
                  <a:moveTo>
                    <a:pt x="67" y="0"/>
                  </a:moveTo>
                  <a:cubicBezTo>
                    <a:pt x="34" y="0"/>
                    <a:pt x="34" y="0"/>
                    <a:pt x="0" y="34"/>
                  </a:cubicBezTo>
                  <a:cubicBezTo>
                    <a:pt x="0" y="34"/>
                    <a:pt x="0" y="67"/>
                    <a:pt x="0" y="100"/>
                  </a:cubicBezTo>
                  <a:cubicBezTo>
                    <a:pt x="0" y="100"/>
                    <a:pt x="0" y="134"/>
                    <a:pt x="0" y="134"/>
                  </a:cubicBezTo>
                  <a:cubicBezTo>
                    <a:pt x="34" y="167"/>
                    <a:pt x="34" y="167"/>
                    <a:pt x="67" y="167"/>
                  </a:cubicBezTo>
                  <a:cubicBezTo>
                    <a:pt x="67" y="167"/>
                    <a:pt x="101" y="167"/>
                    <a:pt x="101" y="134"/>
                  </a:cubicBezTo>
                  <a:cubicBezTo>
                    <a:pt x="101" y="134"/>
                    <a:pt x="101" y="100"/>
                    <a:pt x="101" y="100"/>
                  </a:cubicBezTo>
                  <a:cubicBezTo>
                    <a:pt x="101" y="100"/>
                    <a:pt x="67" y="134"/>
                    <a:pt x="67" y="134"/>
                  </a:cubicBezTo>
                  <a:lnTo>
                    <a:pt x="34" y="134"/>
                  </a:lnTo>
                  <a:cubicBezTo>
                    <a:pt x="34" y="134"/>
                    <a:pt x="34" y="100"/>
                    <a:pt x="34" y="100"/>
                  </a:cubicBezTo>
                  <a:cubicBezTo>
                    <a:pt x="34" y="67"/>
                    <a:pt x="34" y="67"/>
                    <a:pt x="34" y="34"/>
                  </a:cubicBezTo>
                  <a:lnTo>
                    <a:pt x="67" y="34"/>
                  </a:lnTo>
                  <a:cubicBezTo>
                    <a:pt x="67" y="67"/>
                    <a:pt x="101" y="67"/>
                    <a:pt x="101" y="100"/>
                  </a:cubicBezTo>
                  <a:cubicBezTo>
                    <a:pt x="101" y="67"/>
                    <a:pt x="101" y="34"/>
                    <a:pt x="101" y="34"/>
                  </a:cubicBezTo>
                  <a:cubicBezTo>
                    <a:pt x="101" y="0"/>
                    <a:pt x="67" y="0"/>
                    <a:pt x="6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6"/>
            <p:cNvSpPr/>
            <p:nvPr/>
          </p:nvSpPr>
          <p:spPr>
            <a:xfrm>
              <a:off x="4923371" y="2955644"/>
              <a:ext cx="618" cy="1201"/>
            </a:xfrm>
            <a:custGeom>
              <a:rect b="b" l="l" r="r" t="t"/>
              <a:pathLst>
                <a:path extrusionOk="0" h="68" w="35">
                  <a:moveTo>
                    <a:pt x="1" y="1"/>
                  </a:moveTo>
                  <a:lnTo>
                    <a:pt x="1" y="34"/>
                  </a:lnTo>
                  <a:lnTo>
                    <a:pt x="1" y="67"/>
                  </a:lnTo>
                  <a:lnTo>
                    <a:pt x="34" y="34"/>
                  </a:lnTo>
                  <a:lnTo>
                    <a:pt x="3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6"/>
            <p:cNvSpPr/>
            <p:nvPr/>
          </p:nvSpPr>
          <p:spPr>
            <a:xfrm>
              <a:off x="4924554" y="2953295"/>
              <a:ext cx="1784" cy="2949"/>
            </a:xfrm>
            <a:custGeom>
              <a:rect b="b" l="l" r="r" t="t"/>
              <a:pathLst>
                <a:path extrusionOk="0" h="167" w="101">
                  <a:moveTo>
                    <a:pt x="67" y="0"/>
                  </a:moveTo>
                  <a:lnTo>
                    <a:pt x="1" y="100"/>
                  </a:lnTo>
                  <a:lnTo>
                    <a:pt x="67" y="34"/>
                  </a:lnTo>
                  <a:lnTo>
                    <a:pt x="67" y="100"/>
                  </a:lnTo>
                  <a:lnTo>
                    <a:pt x="1" y="100"/>
                  </a:lnTo>
                  <a:lnTo>
                    <a:pt x="1" y="134"/>
                  </a:lnTo>
                  <a:lnTo>
                    <a:pt x="67" y="134"/>
                  </a:lnTo>
                  <a:lnTo>
                    <a:pt x="67" y="167"/>
                  </a:lnTo>
                  <a:lnTo>
                    <a:pt x="101" y="167"/>
                  </a:lnTo>
                  <a:lnTo>
                    <a:pt x="101" y="134"/>
                  </a:lnTo>
                  <a:lnTo>
                    <a:pt x="101" y="100"/>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6"/>
            <p:cNvSpPr/>
            <p:nvPr/>
          </p:nvSpPr>
          <p:spPr>
            <a:xfrm>
              <a:off x="4921022" y="2949163"/>
              <a:ext cx="1784" cy="2967"/>
            </a:xfrm>
            <a:custGeom>
              <a:rect b="b" l="l" r="r" t="t"/>
              <a:pathLst>
                <a:path extrusionOk="0" h="168" w="101">
                  <a:moveTo>
                    <a:pt x="67" y="1"/>
                  </a:moveTo>
                  <a:cubicBezTo>
                    <a:pt x="34" y="1"/>
                    <a:pt x="34" y="34"/>
                    <a:pt x="0" y="34"/>
                  </a:cubicBezTo>
                  <a:cubicBezTo>
                    <a:pt x="0" y="34"/>
                    <a:pt x="0" y="67"/>
                    <a:pt x="0" y="101"/>
                  </a:cubicBezTo>
                  <a:cubicBezTo>
                    <a:pt x="0" y="101"/>
                    <a:pt x="0" y="134"/>
                    <a:pt x="0" y="134"/>
                  </a:cubicBezTo>
                  <a:cubicBezTo>
                    <a:pt x="34" y="167"/>
                    <a:pt x="34" y="167"/>
                    <a:pt x="67" y="167"/>
                  </a:cubicBezTo>
                  <a:cubicBezTo>
                    <a:pt x="34" y="167"/>
                    <a:pt x="34" y="134"/>
                    <a:pt x="34" y="134"/>
                  </a:cubicBezTo>
                  <a:cubicBezTo>
                    <a:pt x="34" y="134"/>
                    <a:pt x="34" y="101"/>
                    <a:pt x="34" y="101"/>
                  </a:cubicBezTo>
                  <a:cubicBezTo>
                    <a:pt x="34" y="67"/>
                    <a:pt x="34" y="67"/>
                    <a:pt x="34" y="34"/>
                  </a:cubicBezTo>
                  <a:lnTo>
                    <a:pt x="67" y="34"/>
                  </a:lnTo>
                  <a:cubicBezTo>
                    <a:pt x="67" y="67"/>
                    <a:pt x="101" y="67"/>
                    <a:pt x="101" y="101"/>
                  </a:cubicBezTo>
                  <a:cubicBezTo>
                    <a:pt x="101" y="67"/>
                    <a:pt x="101" y="34"/>
                    <a:pt x="101" y="34"/>
                  </a:cubicBezTo>
                  <a:cubicBezTo>
                    <a:pt x="101" y="34"/>
                    <a:pt x="67" y="1"/>
                    <a:pt x="67" y="1"/>
                  </a:cubicBezTo>
                  <a:close/>
                  <a:moveTo>
                    <a:pt x="101" y="101"/>
                  </a:moveTo>
                  <a:cubicBezTo>
                    <a:pt x="101" y="101"/>
                    <a:pt x="67" y="134"/>
                    <a:pt x="67" y="134"/>
                  </a:cubicBezTo>
                  <a:cubicBezTo>
                    <a:pt x="67" y="134"/>
                    <a:pt x="67" y="167"/>
                    <a:pt x="67" y="167"/>
                  </a:cubicBezTo>
                  <a:cubicBezTo>
                    <a:pt x="67" y="167"/>
                    <a:pt x="101" y="167"/>
                    <a:pt x="101" y="134"/>
                  </a:cubicBezTo>
                  <a:cubicBezTo>
                    <a:pt x="101" y="134"/>
                    <a:pt x="101" y="101"/>
                    <a:pt x="101" y="10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p:nvPr/>
          </p:nvSpPr>
          <p:spPr>
            <a:xfrm>
              <a:off x="4923371" y="2951529"/>
              <a:ext cx="618" cy="1183"/>
            </a:xfrm>
            <a:custGeom>
              <a:rect b="b" l="l" r="r" t="t"/>
              <a:pathLst>
                <a:path extrusionOk="0" h="67" w="35">
                  <a:moveTo>
                    <a:pt x="1" y="0"/>
                  </a:moveTo>
                  <a:lnTo>
                    <a:pt x="1" y="33"/>
                  </a:lnTo>
                  <a:lnTo>
                    <a:pt x="1" y="67"/>
                  </a:lnTo>
                  <a:lnTo>
                    <a:pt x="34" y="33"/>
                  </a:lnTo>
                  <a:lnTo>
                    <a:pt x="3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6"/>
            <p:cNvSpPr/>
            <p:nvPr/>
          </p:nvSpPr>
          <p:spPr>
            <a:xfrm>
              <a:off x="4924554" y="2949163"/>
              <a:ext cx="1784" cy="2967"/>
            </a:xfrm>
            <a:custGeom>
              <a:rect b="b" l="l" r="r" t="t"/>
              <a:pathLst>
                <a:path extrusionOk="0" h="168" w="101">
                  <a:moveTo>
                    <a:pt x="67" y="1"/>
                  </a:moveTo>
                  <a:cubicBezTo>
                    <a:pt x="34" y="1"/>
                    <a:pt x="34" y="34"/>
                    <a:pt x="34" y="34"/>
                  </a:cubicBezTo>
                  <a:lnTo>
                    <a:pt x="101" y="34"/>
                  </a:lnTo>
                  <a:cubicBezTo>
                    <a:pt x="101" y="1"/>
                    <a:pt x="101" y="1"/>
                    <a:pt x="67" y="1"/>
                  </a:cubicBezTo>
                  <a:close/>
                  <a:moveTo>
                    <a:pt x="67" y="67"/>
                  </a:moveTo>
                  <a:cubicBezTo>
                    <a:pt x="67" y="67"/>
                    <a:pt x="67" y="101"/>
                    <a:pt x="67" y="101"/>
                  </a:cubicBezTo>
                  <a:cubicBezTo>
                    <a:pt x="67" y="101"/>
                    <a:pt x="101" y="101"/>
                    <a:pt x="101" y="134"/>
                  </a:cubicBezTo>
                  <a:cubicBezTo>
                    <a:pt x="101" y="101"/>
                    <a:pt x="101" y="101"/>
                    <a:pt x="101" y="67"/>
                  </a:cubicBezTo>
                  <a:close/>
                  <a:moveTo>
                    <a:pt x="34" y="34"/>
                  </a:moveTo>
                  <a:cubicBezTo>
                    <a:pt x="1" y="34"/>
                    <a:pt x="1" y="67"/>
                    <a:pt x="1" y="101"/>
                  </a:cubicBezTo>
                  <a:cubicBezTo>
                    <a:pt x="1" y="101"/>
                    <a:pt x="1" y="134"/>
                    <a:pt x="1" y="134"/>
                  </a:cubicBezTo>
                  <a:cubicBezTo>
                    <a:pt x="34" y="167"/>
                    <a:pt x="34" y="167"/>
                    <a:pt x="67" y="167"/>
                  </a:cubicBezTo>
                  <a:cubicBezTo>
                    <a:pt x="34" y="167"/>
                    <a:pt x="34" y="167"/>
                    <a:pt x="34" y="134"/>
                  </a:cubicBezTo>
                  <a:cubicBezTo>
                    <a:pt x="34" y="101"/>
                    <a:pt x="34" y="101"/>
                    <a:pt x="34" y="101"/>
                  </a:cubicBezTo>
                  <a:cubicBezTo>
                    <a:pt x="34" y="101"/>
                    <a:pt x="34" y="67"/>
                    <a:pt x="67" y="67"/>
                  </a:cubicBezTo>
                  <a:lnTo>
                    <a:pt x="34" y="67"/>
                  </a:lnTo>
                  <a:cubicBezTo>
                    <a:pt x="34" y="59"/>
                    <a:pt x="34" y="51"/>
                    <a:pt x="34" y="34"/>
                  </a:cubicBezTo>
                  <a:close/>
                  <a:moveTo>
                    <a:pt x="67" y="134"/>
                  </a:moveTo>
                  <a:cubicBezTo>
                    <a:pt x="67" y="167"/>
                    <a:pt x="67" y="167"/>
                    <a:pt x="67" y="167"/>
                  </a:cubicBezTo>
                  <a:lnTo>
                    <a:pt x="101" y="167"/>
                  </a:lnTo>
                  <a:cubicBezTo>
                    <a:pt x="101" y="134"/>
                    <a:pt x="101" y="134"/>
                    <a:pt x="101" y="13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6"/>
            <p:cNvSpPr/>
            <p:nvPr/>
          </p:nvSpPr>
          <p:spPr>
            <a:xfrm>
              <a:off x="4921022" y="2945048"/>
              <a:ext cx="1784" cy="2949"/>
            </a:xfrm>
            <a:custGeom>
              <a:rect b="b" l="l" r="r" t="t"/>
              <a:pathLst>
                <a:path extrusionOk="0" h="167" w="101">
                  <a:moveTo>
                    <a:pt x="67" y="0"/>
                  </a:moveTo>
                  <a:cubicBezTo>
                    <a:pt x="34" y="0"/>
                    <a:pt x="34" y="34"/>
                    <a:pt x="0" y="34"/>
                  </a:cubicBezTo>
                  <a:cubicBezTo>
                    <a:pt x="0" y="34"/>
                    <a:pt x="0" y="67"/>
                    <a:pt x="0" y="100"/>
                  </a:cubicBezTo>
                  <a:cubicBezTo>
                    <a:pt x="0" y="134"/>
                    <a:pt x="0" y="134"/>
                    <a:pt x="0" y="167"/>
                  </a:cubicBezTo>
                  <a:lnTo>
                    <a:pt x="67" y="167"/>
                  </a:lnTo>
                  <a:cubicBezTo>
                    <a:pt x="34" y="167"/>
                    <a:pt x="34" y="167"/>
                    <a:pt x="34" y="134"/>
                  </a:cubicBezTo>
                  <a:cubicBezTo>
                    <a:pt x="34" y="134"/>
                    <a:pt x="34" y="100"/>
                    <a:pt x="34" y="100"/>
                  </a:cubicBezTo>
                  <a:cubicBezTo>
                    <a:pt x="34" y="67"/>
                    <a:pt x="34" y="67"/>
                    <a:pt x="34" y="34"/>
                  </a:cubicBezTo>
                  <a:lnTo>
                    <a:pt x="67" y="34"/>
                  </a:lnTo>
                  <a:cubicBezTo>
                    <a:pt x="67" y="67"/>
                    <a:pt x="101" y="67"/>
                    <a:pt x="101" y="100"/>
                  </a:cubicBezTo>
                  <a:cubicBezTo>
                    <a:pt x="101" y="67"/>
                    <a:pt x="101" y="34"/>
                    <a:pt x="101" y="34"/>
                  </a:cubicBezTo>
                  <a:cubicBezTo>
                    <a:pt x="101" y="34"/>
                    <a:pt x="67" y="0"/>
                    <a:pt x="67" y="0"/>
                  </a:cubicBezTo>
                  <a:close/>
                  <a:moveTo>
                    <a:pt x="101" y="100"/>
                  </a:moveTo>
                  <a:cubicBezTo>
                    <a:pt x="101" y="100"/>
                    <a:pt x="67" y="134"/>
                    <a:pt x="67" y="134"/>
                  </a:cubicBezTo>
                  <a:cubicBezTo>
                    <a:pt x="67" y="167"/>
                    <a:pt x="67" y="167"/>
                    <a:pt x="67" y="167"/>
                  </a:cubicBezTo>
                  <a:lnTo>
                    <a:pt x="101" y="167"/>
                  </a:lnTo>
                  <a:cubicBezTo>
                    <a:pt x="101" y="134"/>
                    <a:pt x="101" y="134"/>
                    <a:pt x="101" y="10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6"/>
            <p:cNvSpPr/>
            <p:nvPr/>
          </p:nvSpPr>
          <p:spPr>
            <a:xfrm>
              <a:off x="4923371" y="2947397"/>
              <a:ext cx="618" cy="1201"/>
            </a:xfrm>
            <a:custGeom>
              <a:rect b="b" l="l" r="r" t="t"/>
              <a:pathLst>
                <a:path extrusionOk="0" h="68" w="35">
                  <a:moveTo>
                    <a:pt x="1" y="1"/>
                  </a:moveTo>
                  <a:lnTo>
                    <a:pt x="1" y="34"/>
                  </a:lnTo>
                  <a:lnTo>
                    <a:pt x="1" y="67"/>
                  </a:lnTo>
                  <a:lnTo>
                    <a:pt x="34" y="34"/>
                  </a:lnTo>
                  <a:lnTo>
                    <a:pt x="3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6"/>
            <p:cNvSpPr/>
            <p:nvPr/>
          </p:nvSpPr>
          <p:spPr>
            <a:xfrm>
              <a:off x="4924554" y="2945048"/>
              <a:ext cx="1784" cy="2949"/>
            </a:xfrm>
            <a:custGeom>
              <a:rect b="b" l="l" r="r" t="t"/>
              <a:pathLst>
                <a:path extrusionOk="0" h="167" w="101">
                  <a:moveTo>
                    <a:pt x="67" y="0"/>
                  </a:moveTo>
                  <a:cubicBezTo>
                    <a:pt x="34" y="0"/>
                    <a:pt x="34" y="34"/>
                    <a:pt x="34" y="34"/>
                  </a:cubicBezTo>
                  <a:lnTo>
                    <a:pt x="67" y="34"/>
                  </a:lnTo>
                  <a:cubicBezTo>
                    <a:pt x="67" y="34"/>
                    <a:pt x="67" y="34"/>
                    <a:pt x="67" y="67"/>
                  </a:cubicBezTo>
                  <a:lnTo>
                    <a:pt x="34" y="67"/>
                  </a:lnTo>
                  <a:cubicBezTo>
                    <a:pt x="34" y="34"/>
                    <a:pt x="34" y="34"/>
                    <a:pt x="34" y="34"/>
                  </a:cubicBezTo>
                  <a:cubicBezTo>
                    <a:pt x="1" y="34"/>
                    <a:pt x="1" y="34"/>
                    <a:pt x="1" y="67"/>
                  </a:cubicBezTo>
                  <a:cubicBezTo>
                    <a:pt x="1" y="100"/>
                    <a:pt x="34" y="100"/>
                    <a:pt x="34" y="100"/>
                  </a:cubicBezTo>
                  <a:lnTo>
                    <a:pt x="67" y="100"/>
                  </a:lnTo>
                  <a:cubicBezTo>
                    <a:pt x="67" y="100"/>
                    <a:pt x="101" y="100"/>
                    <a:pt x="101" y="67"/>
                  </a:cubicBezTo>
                  <a:cubicBezTo>
                    <a:pt x="101" y="34"/>
                    <a:pt x="101" y="34"/>
                    <a:pt x="101" y="34"/>
                  </a:cubicBezTo>
                  <a:cubicBezTo>
                    <a:pt x="67" y="34"/>
                    <a:pt x="67" y="0"/>
                    <a:pt x="67" y="0"/>
                  </a:cubicBezTo>
                  <a:close/>
                  <a:moveTo>
                    <a:pt x="67" y="100"/>
                  </a:moveTo>
                  <a:cubicBezTo>
                    <a:pt x="67" y="100"/>
                    <a:pt x="101" y="134"/>
                    <a:pt x="101" y="134"/>
                  </a:cubicBezTo>
                  <a:cubicBezTo>
                    <a:pt x="101" y="134"/>
                    <a:pt x="101" y="100"/>
                    <a:pt x="101" y="100"/>
                  </a:cubicBezTo>
                  <a:close/>
                  <a:moveTo>
                    <a:pt x="1" y="100"/>
                  </a:moveTo>
                  <a:cubicBezTo>
                    <a:pt x="1" y="100"/>
                    <a:pt x="1" y="134"/>
                    <a:pt x="1" y="134"/>
                  </a:cubicBezTo>
                  <a:cubicBezTo>
                    <a:pt x="1" y="134"/>
                    <a:pt x="1" y="167"/>
                    <a:pt x="1" y="167"/>
                  </a:cubicBezTo>
                  <a:lnTo>
                    <a:pt x="67" y="167"/>
                  </a:lnTo>
                  <a:cubicBezTo>
                    <a:pt x="34" y="167"/>
                    <a:pt x="34" y="167"/>
                    <a:pt x="34" y="134"/>
                  </a:cubicBezTo>
                  <a:cubicBezTo>
                    <a:pt x="34" y="134"/>
                    <a:pt x="34" y="100"/>
                    <a:pt x="34" y="100"/>
                  </a:cubicBezTo>
                  <a:close/>
                  <a:moveTo>
                    <a:pt x="67" y="134"/>
                  </a:moveTo>
                  <a:cubicBezTo>
                    <a:pt x="67" y="167"/>
                    <a:pt x="67" y="167"/>
                    <a:pt x="67" y="167"/>
                  </a:cubicBezTo>
                  <a:lnTo>
                    <a:pt x="101" y="167"/>
                  </a:lnTo>
                  <a:cubicBezTo>
                    <a:pt x="101" y="167"/>
                    <a:pt x="101" y="134"/>
                    <a:pt x="101" y="13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6"/>
            <p:cNvSpPr/>
            <p:nvPr/>
          </p:nvSpPr>
          <p:spPr>
            <a:xfrm>
              <a:off x="4921605" y="2941516"/>
              <a:ext cx="618" cy="2366"/>
            </a:xfrm>
            <a:custGeom>
              <a:rect b="b" l="l" r="r" t="t"/>
              <a:pathLst>
                <a:path extrusionOk="0" h="134" w="35">
                  <a:moveTo>
                    <a:pt x="1" y="0"/>
                  </a:moveTo>
                  <a:lnTo>
                    <a:pt x="1" y="133"/>
                  </a:lnTo>
                  <a:lnTo>
                    <a:pt x="34" y="133"/>
                  </a:lnTo>
                  <a:lnTo>
                    <a:pt x="3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6"/>
            <p:cNvSpPr/>
            <p:nvPr/>
          </p:nvSpPr>
          <p:spPr>
            <a:xfrm>
              <a:off x="4923371" y="2943282"/>
              <a:ext cx="618" cy="1183"/>
            </a:xfrm>
            <a:custGeom>
              <a:rect b="b" l="l" r="r" t="t"/>
              <a:pathLst>
                <a:path extrusionOk="0" h="67" w="35">
                  <a:moveTo>
                    <a:pt x="1" y="0"/>
                  </a:moveTo>
                  <a:lnTo>
                    <a:pt x="1" y="33"/>
                  </a:lnTo>
                  <a:lnTo>
                    <a:pt x="1" y="67"/>
                  </a:lnTo>
                  <a:lnTo>
                    <a:pt x="34" y="33"/>
                  </a:lnTo>
                  <a:lnTo>
                    <a:pt x="3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6"/>
            <p:cNvSpPr/>
            <p:nvPr/>
          </p:nvSpPr>
          <p:spPr>
            <a:xfrm>
              <a:off x="4924554" y="2941516"/>
              <a:ext cx="1784" cy="2366"/>
            </a:xfrm>
            <a:custGeom>
              <a:rect b="b" l="l" r="r" t="t"/>
              <a:pathLst>
                <a:path extrusionOk="0" h="134" w="101">
                  <a:moveTo>
                    <a:pt x="67" y="0"/>
                  </a:moveTo>
                  <a:cubicBezTo>
                    <a:pt x="67" y="0"/>
                    <a:pt x="67" y="0"/>
                    <a:pt x="67" y="33"/>
                  </a:cubicBezTo>
                  <a:cubicBezTo>
                    <a:pt x="67" y="33"/>
                    <a:pt x="101" y="33"/>
                    <a:pt x="101" y="67"/>
                  </a:cubicBezTo>
                  <a:cubicBezTo>
                    <a:pt x="101" y="33"/>
                    <a:pt x="101" y="33"/>
                    <a:pt x="101" y="0"/>
                  </a:cubicBezTo>
                  <a:close/>
                  <a:moveTo>
                    <a:pt x="1" y="0"/>
                  </a:moveTo>
                  <a:cubicBezTo>
                    <a:pt x="1" y="33"/>
                    <a:pt x="1" y="33"/>
                    <a:pt x="1" y="67"/>
                  </a:cubicBezTo>
                  <a:cubicBezTo>
                    <a:pt x="1" y="100"/>
                    <a:pt x="1" y="100"/>
                    <a:pt x="1" y="133"/>
                  </a:cubicBezTo>
                  <a:lnTo>
                    <a:pt x="67" y="133"/>
                  </a:lnTo>
                  <a:cubicBezTo>
                    <a:pt x="34" y="133"/>
                    <a:pt x="34" y="133"/>
                    <a:pt x="34" y="100"/>
                  </a:cubicBezTo>
                  <a:cubicBezTo>
                    <a:pt x="34" y="100"/>
                    <a:pt x="34" y="100"/>
                    <a:pt x="34" y="67"/>
                  </a:cubicBezTo>
                  <a:cubicBezTo>
                    <a:pt x="34" y="33"/>
                    <a:pt x="34" y="33"/>
                    <a:pt x="34" y="33"/>
                  </a:cubicBezTo>
                  <a:cubicBezTo>
                    <a:pt x="34" y="0"/>
                    <a:pt x="34" y="0"/>
                    <a:pt x="67" y="0"/>
                  </a:cubicBezTo>
                  <a:close/>
                  <a:moveTo>
                    <a:pt x="101" y="67"/>
                  </a:moveTo>
                  <a:cubicBezTo>
                    <a:pt x="101" y="100"/>
                    <a:pt x="67" y="100"/>
                    <a:pt x="67" y="100"/>
                  </a:cubicBezTo>
                  <a:cubicBezTo>
                    <a:pt x="67" y="133"/>
                    <a:pt x="67" y="133"/>
                    <a:pt x="67" y="133"/>
                  </a:cubicBezTo>
                  <a:lnTo>
                    <a:pt x="101" y="133"/>
                  </a:lnTo>
                  <a:cubicBezTo>
                    <a:pt x="101" y="100"/>
                    <a:pt x="101" y="100"/>
                    <a:pt x="101" y="6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6"/>
            <p:cNvSpPr/>
            <p:nvPr/>
          </p:nvSpPr>
          <p:spPr>
            <a:xfrm>
              <a:off x="4926921" y="2942681"/>
              <a:ext cx="18" cy="20044"/>
            </a:xfrm>
            <a:custGeom>
              <a:rect b="b" l="l" r="r" t="t"/>
              <a:pathLst>
                <a:path extrusionOk="0" fill="none" h="1135" w="1">
                  <a:moveTo>
                    <a:pt x="0" y="1135"/>
                  </a:moveTo>
                  <a:lnTo>
                    <a:pt x="0" y="1"/>
                  </a:lnTo>
                </a:path>
              </a:pathLst>
            </a:custGeom>
            <a:noFill/>
            <a:ln cap="flat" cmpd="sng" w="10850">
              <a:solidFill>
                <a:srgbClr val="00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6"/>
            <p:cNvSpPr/>
            <p:nvPr/>
          </p:nvSpPr>
          <p:spPr>
            <a:xfrm>
              <a:off x="4926921" y="2962708"/>
              <a:ext cx="2366" cy="18"/>
            </a:xfrm>
            <a:custGeom>
              <a:rect b="b" l="l" r="r" t="t"/>
              <a:pathLst>
                <a:path extrusionOk="0" fill="none" h="1" w="134">
                  <a:moveTo>
                    <a:pt x="0" y="1"/>
                  </a:moveTo>
                  <a:lnTo>
                    <a:pt x="133" y="1"/>
                  </a:lnTo>
                </a:path>
              </a:pathLst>
            </a:custGeom>
            <a:noFill/>
            <a:ln cap="flat" cmpd="sng" w="10850">
              <a:solidFill>
                <a:srgbClr val="00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6"/>
            <p:cNvSpPr/>
            <p:nvPr/>
          </p:nvSpPr>
          <p:spPr>
            <a:xfrm>
              <a:off x="4926921" y="2958593"/>
              <a:ext cx="2366" cy="18"/>
            </a:xfrm>
            <a:custGeom>
              <a:rect b="b" l="l" r="r" t="t"/>
              <a:pathLst>
                <a:path extrusionOk="0" fill="none" h="1" w="134">
                  <a:moveTo>
                    <a:pt x="0" y="0"/>
                  </a:moveTo>
                  <a:lnTo>
                    <a:pt x="133" y="0"/>
                  </a:lnTo>
                </a:path>
              </a:pathLst>
            </a:custGeom>
            <a:noFill/>
            <a:ln cap="flat" cmpd="sng" w="10850">
              <a:solidFill>
                <a:srgbClr val="00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6"/>
            <p:cNvSpPr/>
            <p:nvPr/>
          </p:nvSpPr>
          <p:spPr>
            <a:xfrm>
              <a:off x="4926921" y="2955061"/>
              <a:ext cx="2366" cy="18"/>
            </a:xfrm>
            <a:custGeom>
              <a:rect b="b" l="l" r="r" t="t"/>
              <a:pathLst>
                <a:path extrusionOk="0" fill="none" h="1" w="134">
                  <a:moveTo>
                    <a:pt x="0" y="0"/>
                  </a:moveTo>
                  <a:lnTo>
                    <a:pt x="133" y="0"/>
                  </a:lnTo>
                </a:path>
              </a:pathLst>
            </a:custGeom>
            <a:noFill/>
            <a:ln cap="flat" cmpd="sng" w="10850">
              <a:solidFill>
                <a:srgbClr val="00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6"/>
            <p:cNvSpPr/>
            <p:nvPr/>
          </p:nvSpPr>
          <p:spPr>
            <a:xfrm>
              <a:off x="4926921" y="2950929"/>
              <a:ext cx="2366" cy="18"/>
            </a:xfrm>
            <a:custGeom>
              <a:rect b="b" l="l" r="r" t="t"/>
              <a:pathLst>
                <a:path extrusionOk="0" fill="none" h="1" w="134">
                  <a:moveTo>
                    <a:pt x="0" y="1"/>
                  </a:moveTo>
                  <a:lnTo>
                    <a:pt x="133" y="1"/>
                  </a:lnTo>
                </a:path>
              </a:pathLst>
            </a:custGeom>
            <a:noFill/>
            <a:ln cap="flat" cmpd="sng" w="10850">
              <a:solidFill>
                <a:srgbClr val="00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6"/>
            <p:cNvSpPr/>
            <p:nvPr/>
          </p:nvSpPr>
          <p:spPr>
            <a:xfrm>
              <a:off x="4926921" y="2946814"/>
              <a:ext cx="2366" cy="18"/>
            </a:xfrm>
            <a:custGeom>
              <a:rect b="b" l="l" r="r" t="t"/>
              <a:pathLst>
                <a:path extrusionOk="0" fill="none" h="1" w="134">
                  <a:moveTo>
                    <a:pt x="0" y="0"/>
                  </a:moveTo>
                  <a:lnTo>
                    <a:pt x="133" y="0"/>
                  </a:lnTo>
                </a:path>
              </a:pathLst>
            </a:custGeom>
            <a:noFill/>
            <a:ln cap="flat" cmpd="sng" w="10850">
              <a:solidFill>
                <a:srgbClr val="00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6"/>
            <p:cNvSpPr/>
            <p:nvPr/>
          </p:nvSpPr>
          <p:spPr>
            <a:xfrm>
              <a:off x="4926921" y="2942681"/>
              <a:ext cx="2366" cy="18"/>
            </a:xfrm>
            <a:custGeom>
              <a:rect b="b" l="l" r="r" t="t"/>
              <a:pathLst>
                <a:path extrusionOk="0" fill="none" h="1" w="134">
                  <a:moveTo>
                    <a:pt x="0" y="1"/>
                  </a:moveTo>
                  <a:lnTo>
                    <a:pt x="133" y="1"/>
                  </a:lnTo>
                </a:path>
              </a:pathLst>
            </a:custGeom>
            <a:noFill/>
            <a:ln cap="flat" cmpd="sng" w="10850">
              <a:solidFill>
                <a:srgbClr val="00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6"/>
            <p:cNvSpPr/>
            <p:nvPr/>
          </p:nvSpPr>
          <p:spPr>
            <a:xfrm>
              <a:off x="4939865" y="2942681"/>
              <a:ext cx="68945" cy="20044"/>
            </a:xfrm>
            <a:custGeom>
              <a:rect b="b" l="l" r="r" t="t"/>
              <a:pathLst>
                <a:path extrusionOk="0" h="1135" w="3904">
                  <a:moveTo>
                    <a:pt x="1" y="1"/>
                  </a:moveTo>
                  <a:lnTo>
                    <a:pt x="1" y="1135"/>
                  </a:lnTo>
                  <a:lnTo>
                    <a:pt x="3904" y="1135"/>
                  </a:lnTo>
                  <a:lnTo>
                    <a:pt x="3904" y="1"/>
                  </a:lnTo>
                  <a:close/>
                </a:path>
              </a:pathLst>
            </a:custGeom>
            <a:solidFill>
              <a:srgbClr val="000000"/>
            </a:solidFill>
            <a:ln cap="flat" cmpd="sng" w="5000">
              <a:solidFill>
                <a:srgbClr val="000000"/>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6"/>
            <p:cNvSpPr/>
            <p:nvPr/>
          </p:nvSpPr>
          <p:spPr>
            <a:xfrm>
              <a:off x="5589035" y="2044934"/>
              <a:ext cx="553164" cy="184988"/>
            </a:xfrm>
            <a:custGeom>
              <a:rect b="b" l="l" r="r" t="t"/>
              <a:pathLst>
                <a:path extrusionOk="0" fill="none" h="10475" w="31323">
                  <a:moveTo>
                    <a:pt x="30189" y="8573"/>
                  </a:moveTo>
                  <a:cubicBezTo>
                    <a:pt x="28788" y="7806"/>
                    <a:pt x="28121" y="8440"/>
                    <a:pt x="27620" y="7806"/>
                  </a:cubicBezTo>
                  <a:cubicBezTo>
                    <a:pt x="27120" y="7172"/>
                    <a:pt x="28287" y="5404"/>
                    <a:pt x="25185" y="3836"/>
                  </a:cubicBezTo>
                  <a:cubicBezTo>
                    <a:pt x="23717" y="3103"/>
                    <a:pt x="24952" y="267"/>
                    <a:pt x="19681" y="134"/>
                  </a:cubicBezTo>
                  <a:cubicBezTo>
                    <a:pt x="14444" y="0"/>
                    <a:pt x="15311" y="3169"/>
                    <a:pt x="13910" y="4037"/>
                  </a:cubicBezTo>
                  <a:cubicBezTo>
                    <a:pt x="12476" y="4937"/>
                    <a:pt x="12109" y="3536"/>
                    <a:pt x="10708" y="4437"/>
                  </a:cubicBezTo>
                  <a:cubicBezTo>
                    <a:pt x="9307" y="5304"/>
                    <a:pt x="9941" y="7105"/>
                    <a:pt x="8773" y="7372"/>
                  </a:cubicBezTo>
                  <a:cubicBezTo>
                    <a:pt x="7639" y="7606"/>
                    <a:pt x="6672" y="6839"/>
                    <a:pt x="5271" y="7672"/>
                  </a:cubicBezTo>
                  <a:cubicBezTo>
                    <a:pt x="3870" y="8506"/>
                    <a:pt x="3870" y="9340"/>
                    <a:pt x="3236" y="9340"/>
                  </a:cubicBezTo>
                  <a:cubicBezTo>
                    <a:pt x="2602" y="9340"/>
                    <a:pt x="1301" y="8807"/>
                    <a:pt x="534" y="9340"/>
                  </a:cubicBezTo>
                  <a:lnTo>
                    <a:pt x="534" y="9340"/>
                  </a:lnTo>
                  <a:cubicBezTo>
                    <a:pt x="0" y="9674"/>
                    <a:pt x="234" y="10474"/>
                    <a:pt x="868" y="10474"/>
                  </a:cubicBezTo>
                  <a:lnTo>
                    <a:pt x="30122" y="10474"/>
                  </a:lnTo>
                  <a:cubicBezTo>
                    <a:pt x="30923" y="10474"/>
                    <a:pt x="31323" y="9474"/>
                    <a:pt x="30756" y="8940"/>
                  </a:cubicBezTo>
                  <a:cubicBezTo>
                    <a:pt x="30556" y="8773"/>
                    <a:pt x="30389" y="8673"/>
                    <a:pt x="30189" y="8573"/>
                  </a:cubicBezTo>
                  <a:close/>
                </a:path>
              </a:pathLst>
            </a:custGeom>
            <a:noFill/>
            <a:ln cap="rnd" cmpd="sng" w="75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6"/>
            <p:cNvSpPr/>
            <p:nvPr/>
          </p:nvSpPr>
          <p:spPr>
            <a:xfrm>
              <a:off x="5774003" y="2186900"/>
              <a:ext cx="10031" cy="4733"/>
            </a:xfrm>
            <a:custGeom>
              <a:rect b="b" l="l" r="r" t="t"/>
              <a:pathLst>
                <a:path extrusionOk="0" fill="none" h="268" w="568">
                  <a:moveTo>
                    <a:pt x="568" y="0"/>
                  </a:moveTo>
                  <a:cubicBezTo>
                    <a:pt x="401" y="100"/>
                    <a:pt x="201" y="201"/>
                    <a:pt x="1" y="267"/>
                  </a:cubicBezTo>
                </a:path>
              </a:pathLst>
            </a:custGeom>
            <a:noFill/>
            <a:ln cap="rnd" cmpd="sng" w="75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6"/>
            <p:cNvSpPr/>
            <p:nvPr/>
          </p:nvSpPr>
          <p:spPr>
            <a:xfrm>
              <a:off x="5796395" y="2109145"/>
              <a:ext cx="87788" cy="61863"/>
            </a:xfrm>
            <a:custGeom>
              <a:rect b="b" l="l" r="r" t="t"/>
              <a:pathLst>
                <a:path extrusionOk="0" fill="none" h="3503" w="4971">
                  <a:moveTo>
                    <a:pt x="4970" y="0"/>
                  </a:moveTo>
                  <a:cubicBezTo>
                    <a:pt x="4737" y="1168"/>
                    <a:pt x="4203" y="1935"/>
                    <a:pt x="3569" y="2035"/>
                  </a:cubicBezTo>
                  <a:cubicBezTo>
                    <a:pt x="2936" y="2102"/>
                    <a:pt x="601" y="1868"/>
                    <a:pt x="234" y="2736"/>
                  </a:cubicBezTo>
                  <a:cubicBezTo>
                    <a:pt x="134" y="2969"/>
                    <a:pt x="67" y="3236"/>
                    <a:pt x="0" y="3503"/>
                  </a:cubicBezTo>
                </a:path>
              </a:pathLst>
            </a:custGeom>
            <a:noFill/>
            <a:ln cap="rnd" cmpd="sng" w="75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p:nvPr/>
          </p:nvSpPr>
          <p:spPr>
            <a:xfrm>
              <a:off x="5888879" y="2081454"/>
              <a:ext cx="17678" cy="15329"/>
            </a:xfrm>
            <a:custGeom>
              <a:rect b="b" l="l" r="r" t="t"/>
              <a:pathLst>
                <a:path extrusionOk="0" fill="none" h="868" w="1001">
                  <a:moveTo>
                    <a:pt x="1001" y="0"/>
                  </a:moveTo>
                  <a:cubicBezTo>
                    <a:pt x="567" y="201"/>
                    <a:pt x="234" y="501"/>
                    <a:pt x="0" y="868"/>
                  </a:cubicBezTo>
                </a:path>
              </a:pathLst>
            </a:custGeom>
            <a:noFill/>
            <a:ln cap="rnd" cmpd="sng" w="75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6"/>
            <p:cNvSpPr/>
            <p:nvPr/>
          </p:nvSpPr>
          <p:spPr>
            <a:xfrm>
              <a:off x="3374104" y="1809884"/>
              <a:ext cx="764060" cy="256282"/>
            </a:xfrm>
            <a:custGeom>
              <a:rect b="b" l="l" r="r" t="t"/>
              <a:pathLst>
                <a:path extrusionOk="0" fill="none" h="14512" w="43265">
                  <a:moveTo>
                    <a:pt x="41730" y="11843"/>
                  </a:moveTo>
                  <a:cubicBezTo>
                    <a:pt x="39796" y="10809"/>
                    <a:pt x="38895" y="11676"/>
                    <a:pt x="38195" y="10809"/>
                  </a:cubicBezTo>
                  <a:cubicBezTo>
                    <a:pt x="37494" y="9908"/>
                    <a:pt x="39095" y="7473"/>
                    <a:pt x="34859" y="5305"/>
                  </a:cubicBezTo>
                  <a:cubicBezTo>
                    <a:pt x="32791" y="4271"/>
                    <a:pt x="34492" y="368"/>
                    <a:pt x="27253" y="201"/>
                  </a:cubicBezTo>
                  <a:cubicBezTo>
                    <a:pt x="20015" y="1"/>
                    <a:pt x="21182" y="4371"/>
                    <a:pt x="19214" y="5605"/>
                  </a:cubicBezTo>
                  <a:cubicBezTo>
                    <a:pt x="17280" y="6872"/>
                    <a:pt x="16746" y="4904"/>
                    <a:pt x="14811" y="6139"/>
                  </a:cubicBezTo>
                  <a:cubicBezTo>
                    <a:pt x="12876" y="7373"/>
                    <a:pt x="13744" y="9841"/>
                    <a:pt x="12176" y="10208"/>
                  </a:cubicBezTo>
                  <a:cubicBezTo>
                    <a:pt x="10575" y="10542"/>
                    <a:pt x="9241" y="9408"/>
                    <a:pt x="7272" y="10608"/>
                  </a:cubicBezTo>
                  <a:cubicBezTo>
                    <a:pt x="5304" y="11809"/>
                    <a:pt x="5338" y="12943"/>
                    <a:pt x="4437" y="12943"/>
                  </a:cubicBezTo>
                  <a:cubicBezTo>
                    <a:pt x="3570" y="12943"/>
                    <a:pt x="1802" y="12210"/>
                    <a:pt x="734" y="12943"/>
                  </a:cubicBezTo>
                  <a:lnTo>
                    <a:pt x="701" y="12943"/>
                  </a:lnTo>
                  <a:cubicBezTo>
                    <a:pt x="1" y="13410"/>
                    <a:pt x="334" y="14511"/>
                    <a:pt x="1201" y="14511"/>
                  </a:cubicBezTo>
                  <a:lnTo>
                    <a:pt x="41630" y="14511"/>
                  </a:lnTo>
                  <a:cubicBezTo>
                    <a:pt x="42731" y="14478"/>
                    <a:pt x="43265" y="13144"/>
                    <a:pt x="42498" y="12376"/>
                  </a:cubicBezTo>
                  <a:cubicBezTo>
                    <a:pt x="42264" y="12176"/>
                    <a:pt x="41997" y="11976"/>
                    <a:pt x="41730" y="11843"/>
                  </a:cubicBezTo>
                  <a:close/>
                </a:path>
              </a:pathLst>
            </a:custGeom>
            <a:noFill/>
            <a:ln cap="rnd" cmpd="sng" w="75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6"/>
            <p:cNvSpPr/>
            <p:nvPr/>
          </p:nvSpPr>
          <p:spPr>
            <a:xfrm>
              <a:off x="3630346" y="2006047"/>
              <a:ext cx="13581" cy="7099"/>
            </a:xfrm>
            <a:custGeom>
              <a:rect b="b" l="l" r="r" t="t"/>
              <a:pathLst>
                <a:path extrusionOk="0" fill="none" h="402" w="769">
                  <a:moveTo>
                    <a:pt x="768" y="1"/>
                  </a:moveTo>
                  <a:cubicBezTo>
                    <a:pt x="535" y="168"/>
                    <a:pt x="268" y="268"/>
                    <a:pt x="1" y="401"/>
                  </a:cubicBezTo>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6"/>
            <p:cNvSpPr/>
            <p:nvPr/>
          </p:nvSpPr>
          <p:spPr>
            <a:xfrm>
              <a:off x="3660985" y="1898836"/>
              <a:ext cx="121377" cy="85439"/>
            </a:xfrm>
            <a:custGeom>
              <a:rect b="b" l="l" r="r" t="t"/>
              <a:pathLst>
                <a:path extrusionOk="0" fill="none" h="4838" w="6873">
                  <a:moveTo>
                    <a:pt x="6872" y="1"/>
                  </a:moveTo>
                  <a:cubicBezTo>
                    <a:pt x="6539" y="1602"/>
                    <a:pt x="5805" y="2669"/>
                    <a:pt x="4937" y="2803"/>
                  </a:cubicBezTo>
                  <a:cubicBezTo>
                    <a:pt x="4070" y="2903"/>
                    <a:pt x="834" y="2569"/>
                    <a:pt x="301" y="3770"/>
                  </a:cubicBezTo>
                  <a:cubicBezTo>
                    <a:pt x="134" y="4104"/>
                    <a:pt x="34" y="4471"/>
                    <a:pt x="1" y="4838"/>
                  </a:cubicBezTo>
                </a:path>
              </a:pathLst>
            </a:custGeom>
            <a:noFill/>
            <a:ln cap="rnd" cmpd="sng" w="75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6"/>
            <p:cNvSpPr/>
            <p:nvPr/>
          </p:nvSpPr>
          <p:spPr>
            <a:xfrm>
              <a:off x="3789407" y="1860549"/>
              <a:ext cx="23576" cy="21227"/>
            </a:xfrm>
            <a:custGeom>
              <a:rect b="b" l="l" r="r" t="t"/>
              <a:pathLst>
                <a:path extrusionOk="0" fill="none" h="1202" w="1335">
                  <a:moveTo>
                    <a:pt x="1335" y="1"/>
                  </a:moveTo>
                  <a:cubicBezTo>
                    <a:pt x="768" y="234"/>
                    <a:pt x="301" y="668"/>
                    <a:pt x="0" y="1201"/>
                  </a:cubicBezTo>
                </a:path>
              </a:pathLst>
            </a:custGeom>
            <a:noFill/>
            <a:ln cap="rnd" cmpd="sng" w="75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6"/>
            <p:cNvSpPr/>
            <p:nvPr/>
          </p:nvSpPr>
          <p:spPr>
            <a:xfrm>
              <a:off x="3001802" y="2390728"/>
              <a:ext cx="552581" cy="184988"/>
            </a:xfrm>
            <a:custGeom>
              <a:rect b="b" l="l" r="r" t="t"/>
              <a:pathLst>
                <a:path extrusionOk="0" fill="none" h="10475" w="31290">
                  <a:moveTo>
                    <a:pt x="30156" y="8539"/>
                  </a:moveTo>
                  <a:cubicBezTo>
                    <a:pt x="28755" y="7772"/>
                    <a:pt x="28121" y="8439"/>
                    <a:pt x="27621" y="7772"/>
                  </a:cubicBezTo>
                  <a:cubicBezTo>
                    <a:pt x="27120" y="7138"/>
                    <a:pt x="28254" y="5371"/>
                    <a:pt x="25186" y="3803"/>
                  </a:cubicBezTo>
                  <a:cubicBezTo>
                    <a:pt x="23718" y="3069"/>
                    <a:pt x="24952" y="234"/>
                    <a:pt x="19682" y="100"/>
                  </a:cubicBezTo>
                  <a:cubicBezTo>
                    <a:pt x="14445" y="0"/>
                    <a:pt x="15312" y="3136"/>
                    <a:pt x="13877" y="4036"/>
                  </a:cubicBezTo>
                  <a:cubicBezTo>
                    <a:pt x="12476" y="4904"/>
                    <a:pt x="12110" y="3503"/>
                    <a:pt x="10709" y="4403"/>
                  </a:cubicBezTo>
                  <a:cubicBezTo>
                    <a:pt x="9308" y="5304"/>
                    <a:pt x="9941" y="7105"/>
                    <a:pt x="8774" y="7339"/>
                  </a:cubicBezTo>
                  <a:cubicBezTo>
                    <a:pt x="7640" y="7605"/>
                    <a:pt x="6672" y="6772"/>
                    <a:pt x="5238" y="7639"/>
                  </a:cubicBezTo>
                  <a:cubicBezTo>
                    <a:pt x="3837" y="8506"/>
                    <a:pt x="3837" y="9307"/>
                    <a:pt x="3203" y="9307"/>
                  </a:cubicBezTo>
                  <a:cubicBezTo>
                    <a:pt x="2569" y="9307"/>
                    <a:pt x="1302" y="8806"/>
                    <a:pt x="535" y="9307"/>
                  </a:cubicBezTo>
                  <a:lnTo>
                    <a:pt x="501" y="9307"/>
                  </a:lnTo>
                  <a:cubicBezTo>
                    <a:pt x="1" y="9674"/>
                    <a:pt x="234" y="10441"/>
                    <a:pt x="835" y="10474"/>
                  </a:cubicBezTo>
                  <a:lnTo>
                    <a:pt x="30089" y="10474"/>
                  </a:lnTo>
                  <a:cubicBezTo>
                    <a:pt x="30890" y="10474"/>
                    <a:pt x="31290" y="9473"/>
                    <a:pt x="30723" y="8906"/>
                  </a:cubicBezTo>
                  <a:cubicBezTo>
                    <a:pt x="30556" y="8773"/>
                    <a:pt x="30356" y="8640"/>
                    <a:pt x="30156" y="8539"/>
                  </a:cubicBezTo>
                  <a:close/>
                </a:path>
              </a:pathLst>
            </a:custGeom>
            <a:noFill/>
            <a:ln cap="rnd" cmpd="sng" w="75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6"/>
            <p:cNvSpPr/>
            <p:nvPr/>
          </p:nvSpPr>
          <p:spPr>
            <a:xfrm>
              <a:off x="3186787" y="2532694"/>
              <a:ext cx="10031" cy="4715"/>
            </a:xfrm>
            <a:custGeom>
              <a:rect b="b" l="l" r="r" t="t"/>
              <a:pathLst>
                <a:path extrusionOk="0" fill="none" h="267" w="568">
                  <a:moveTo>
                    <a:pt x="567" y="0"/>
                  </a:moveTo>
                  <a:cubicBezTo>
                    <a:pt x="400" y="100"/>
                    <a:pt x="200" y="167"/>
                    <a:pt x="0" y="267"/>
                  </a:cubicBezTo>
                </a:path>
              </a:pathLst>
            </a:custGeom>
            <a:noFill/>
            <a:ln cap="rnd" cmpd="sng" w="75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6"/>
            <p:cNvSpPr/>
            <p:nvPr/>
          </p:nvSpPr>
          <p:spPr>
            <a:xfrm>
              <a:off x="3209162" y="2454338"/>
              <a:ext cx="87788" cy="62463"/>
            </a:xfrm>
            <a:custGeom>
              <a:rect b="b" l="l" r="r" t="t"/>
              <a:pathLst>
                <a:path extrusionOk="0" fill="none" h="3537" w="4971">
                  <a:moveTo>
                    <a:pt x="4971" y="1"/>
                  </a:moveTo>
                  <a:cubicBezTo>
                    <a:pt x="4737" y="1168"/>
                    <a:pt x="4204" y="1969"/>
                    <a:pt x="3570" y="2035"/>
                  </a:cubicBezTo>
                  <a:cubicBezTo>
                    <a:pt x="2936" y="2102"/>
                    <a:pt x="601" y="1902"/>
                    <a:pt x="234" y="2736"/>
                  </a:cubicBezTo>
                  <a:cubicBezTo>
                    <a:pt x="134" y="3003"/>
                    <a:pt x="67" y="3270"/>
                    <a:pt x="1" y="3536"/>
                  </a:cubicBezTo>
                </a:path>
              </a:pathLst>
            </a:custGeom>
            <a:noFill/>
            <a:ln cap="rnd" cmpd="sng" w="75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6"/>
            <p:cNvSpPr/>
            <p:nvPr/>
          </p:nvSpPr>
          <p:spPr>
            <a:xfrm>
              <a:off x="3301646" y="2427248"/>
              <a:ext cx="17113" cy="14746"/>
            </a:xfrm>
            <a:custGeom>
              <a:rect b="b" l="l" r="r" t="t"/>
              <a:pathLst>
                <a:path extrusionOk="0" fill="none" h="835" w="969">
                  <a:moveTo>
                    <a:pt x="968" y="0"/>
                  </a:moveTo>
                  <a:cubicBezTo>
                    <a:pt x="568" y="167"/>
                    <a:pt x="234" y="467"/>
                    <a:pt x="1" y="834"/>
                  </a:cubicBezTo>
                </a:path>
              </a:pathLst>
            </a:custGeom>
            <a:noFill/>
            <a:ln cap="rnd" cmpd="sng" w="75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6"/>
            <p:cNvSpPr/>
            <p:nvPr/>
          </p:nvSpPr>
          <p:spPr>
            <a:xfrm>
              <a:off x="5399935" y="1570136"/>
              <a:ext cx="55982" cy="7082"/>
            </a:xfrm>
            <a:custGeom>
              <a:rect b="b" l="l" r="r" t="t"/>
              <a:pathLst>
                <a:path extrusionOk="0" fill="none" h="401" w="3170">
                  <a:moveTo>
                    <a:pt x="3170" y="34"/>
                  </a:moveTo>
                  <a:lnTo>
                    <a:pt x="2903" y="34"/>
                  </a:lnTo>
                  <a:cubicBezTo>
                    <a:pt x="1936" y="67"/>
                    <a:pt x="935" y="167"/>
                    <a:pt x="1" y="401"/>
                  </a:cubicBezTo>
                  <a:cubicBezTo>
                    <a:pt x="1035" y="134"/>
                    <a:pt x="2102" y="0"/>
                    <a:pt x="3170" y="34"/>
                  </a:cubicBezTo>
                  <a:close/>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6"/>
            <p:cNvSpPr/>
            <p:nvPr/>
          </p:nvSpPr>
          <p:spPr>
            <a:xfrm>
              <a:off x="4958726" y="1571319"/>
              <a:ext cx="994982" cy="264511"/>
            </a:xfrm>
            <a:custGeom>
              <a:rect b="b" l="l" r="r" t="t"/>
              <a:pathLst>
                <a:path extrusionOk="0" fill="none" h="14978" w="56341">
                  <a:moveTo>
                    <a:pt x="55040" y="14911"/>
                  </a:moveTo>
                  <a:lnTo>
                    <a:pt x="1268" y="14911"/>
                  </a:lnTo>
                  <a:cubicBezTo>
                    <a:pt x="367" y="14911"/>
                    <a:pt x="0" y="13777"/>
                    <a:pt x="768" y="13276"/>
                  </a:cubicBezTo>
                  <a:lnTo>
                    <a:pt x="801" y="13243"/>
                  </a:lnTo>
                  <a:cubicBezTo>
                    <a:pt x="1902" y="12509"/>
                    <a:pt x="3736" y="13243"/>
                    <a:pt x="4637" y="13243"/>
                  </a:cubicBezTo>
                  <a:cubicBezTo>
                    <a:pt x="5571" y="13243"/>
                    <a:pt x="5571" y="12075"/>
                    <a:pt x="7606" y="10841"/>
                  </a:cubicBezTo>
                  <a:cubicBezTo>
                    <a:pt x="9641" y="9574"/>
                    <a:pt x="11042" y="10741"/>
                    <a:pt x="12676" y="10408"/>
                  </a:cubicBezTo>
                  <a:cubicBezTo>
                    <a:pt x="14344" y="10041"/>
                    <a:pt x="13410" y="7439"/>
                    <a:pt x="15445" y="6171"/>
                  </a:cubicBezTo>
                  <a:cubicBezTo>
                    <a:pt x="16946" y="5204"/>
                    <a:pt x="17646" y="6071"/>
                    <a:pt x="18747" y="6071"/>
                  </a:cubicBezTo>
                  <a:cubicBezTo>
                    <a:pt x="19214" y="6038"/>
                    <a:pt x="19648" y="5871"/>
                    <a:pt x="20048" y="5604"/>
                  </a:cubicBezTo>
                  <a:cubicBezTo>
                    <a:pt x="21682" y="4570"/>
                    <a:pt x="21182" y="1401"/>
                    <a:pt x="24951" y="334"/>
                  </a:cubicBezTo>
                  <a:lnTo>
                    <a:pt x="24985" y="334"/>
                  </a:lnTo>
                  <a:cubicBezTo>
                    <a:pt x="25952" y="134"/>
                    <a:pt x="26920" y="0"/>
                    <a:pt x="27920" y="0"/>
                  </a:cubicBezTo>
                  <a:lnTo>
                    <a:pt x="28421" y="0"/>
                  </a:lnTo>
                  <a:cubicBezTo>
                    <a:pt x="29388" y="0"/>
                    <a:pt x="30389" y="134"/>
                    <a:pt x="31323" y="334"/>
                  </a:cubicBezTo>
                  <a:lnTo>
                    <a:pt x="31389" y="334"/>
                  </a:lnTo>
                  <a:cubicBezTo>
                    <a:pt x="35159" y="1434"/>
                    <a:pt x="34658" y="4570"/>
                    <a:pt x="36293" y="5604"/>
                  </a:cubicBezTo>
                  <a:cubicBezTo>
                    <a:pt x="36660" y="5871"/>
                    <a:pt x="37127" y="6038"/>
                    <a:pt x="37594" y="6071"/>
                  </a:cubicBezTo>
                  <a:cubicBezTo>
                    <a:pt x="38695" y="6071"/>
                    <a:pt x="39362" y="5237"/>
                    <a:pt x="40896" y="6171"/>
                  </a:cubicBezTo>
                  <a:cubicBezTo>
                    <a:pt x="42898" y="7439"/>
                    <a:pt x="41997" y="10041"/>
                    <a:pt x="43631" y="10408"/>
                  </a:cubicBezTo>
                  <a:cubicBezTo>
                    <a:pt x="45299" y="10741"/>
                    <a:pt x="46700" y="9574"/>
                    <a:pt x="48735" y="10841"/>
                  </a:cubicBezTo>
                  <a:cubicBezTo>
                    <a:pt x="50770" y="12075"/>
                    <a:pt x="50770" y="13243"/>
                    <a:pt x="51671" y="13243"/>
                  </a:cubicBezTo>
                  <a:cubicBezTo>
                    <a:pt x="52605" y="13243"/>
                    <a:pt x="54439" y="12509"/>
                    <a:pt x="55540" y="13243"/>
                  </a:cubicBezTo>
                  <a:lnTo>
                    <a:pt x="55573" y="13276"/>
                  </a:lnTo>
                  <a:cubicBezTo>
                    <a:pt x="56341" y="13777"/>
                    <a:pt x="55940" y="14978"/>
                    <a:pt x="55040" y="14911"/>
                  </a:cubicBezTo>
                  <a:close/>
                </a:path>
              </a:pathLst>
            </a:custGeom>
            <a:noFill/>
            <a:ln cap="rnd" cmpd="sng" w="75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6"/>
            <p:cNvSpPr/>
            <p:nvPr/>
          </p:nvSpPr>
          <p:spPr>
            <a:xfrm>
              <a:off x="5455316" y="1570136"/>
              <a:ext cx="55982" cy="7082"/>
            </a:xfrm>
            <a:custGeom>
              <a:rect b="b" l="l" r="r" t="t"/>
              <a:pathLst>
                <a:path extrusionOk="0" fill="none" h="401" w="3170">
                  <a:moveTo>
                    <a:pt x="3169" y="401"/>
                  </a:moveTo>
                  <a:cubicBezTo>
                    <a:pt x="2235" y="167"/>
                    <a:pt x="1235" y="67"/>
                    <a:pt x="267" y="34"/>
                  </a:cubicBezTo>
                  <a:lnTo>
                    <a:pt x="0" y="34"/>
                  </a:lnTo>
                  <a:cubicBezTo>
                    <a:pt x="1068" y="0"/>
                    <a:pt x="2135" y="134"/>
                    <a:pt x="3169" y="401"/>
                  </a:cubicBezTo>
                  <a:close/>
                </a:path>
              </a:pathLst>
            </a:custGeom>
            <a:noFill/>
            <a:ln cap="rnd" cmpd="sng" w="750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6"/>
            <p:cNvSpPr/>
            <p:nvPr/>
          </p:nvSpPr>
          <p:spPr>
            <a:xfrm>
              <a:off x="5235594" y="1663202"/>
              <a:ext cx="114296" cy="61881"/>
            </a:xfrm>
            <a:custGeom>
              <a:rect b="b" l="l" r="r" t="t"/>
              <a:pathLst>
                <a:path extrusionOk="0" fill="none" h="3504" w="6472">
                  <a:moveTo>
                    <a:pt x="6471" y="1"/>
                  </a:moveTo>
                  <a:cubicBezTo>
                    <a:pt x="6205" y="1168"/>
                    <a:pt x="4970" y="2069"/>
                    <a:pt x="4203" y="2136"/>
                  </a:cubicBezTo>
                  <a:cubicBezTo>
                    <a:pt x="2469" y="2236"/>
                    <a:pt x="1401" y="968"/>
                    <a:pt x="534" y="2236"/>
                  </a:cubicBezTo>
                  <a:cubicBezTo>
                    <a:pt x="267" y="2636"/>
                    <a:pt x="100" y="3036"/>
                    <a:pt x="0" y="3503"/>
                  </a:cubicBezTo>
                </a:path>
              </a:pathLst>
            </a:custGeom>
            <a:noFill/>
            <a:ln cap="rnd" cmpd="sng" w="75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6"/>
            <p:cNvSpPr/>
            <p:nvPr/>
          </p:nvSpPr>
          <p:spPr>
            <a:xfrm>
              <a:off x="5355768" y="1635530"/>
              <a:ext cx="20627" cy="14728"/>
            </a:xfrm>
            <a:custGeom>
              <a:rect b="b" l="l" r="r" t="t"/>
              <a:pathLst>
                <a:path extrusionOk="0" fill="none" h="834" w="1168">
                  <a:moveTo>
                    <a:pt x="1168" y="0"/>
                  </a:moveTo>
                  <a:cubicBezTo>
                    <a:pt x="701" y="133"/>
                    <a:pt x="300" y="434"/>
                    <a:pt x="0" y="834"/>
                  </a:cubicBezTo>
                </a:path>
              </a:pathLst>
            </a:custGeom>
            <a:noFill/>
            <a:ln cap="rnd" cmpd="sng" w="75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6"/>
            <p:cNvSpPr/>
            <p:nvPr/>
          </p:nvSpPr>
          <p:spPr>
            <a:xfrm>
              <a:off x="4820874" y="1670284"/>
              <a:ext cx="51267" cy="361712"/>
            </a:xfrm>
            <a:custGeom>
              <a:rect b="b" l="l" r="r" t="t"/>
              <a:pathLst>
                <a:path extrusionOk="0" h="20482" w="2903">
                  <a:moveTo>
                    <a:pt x="768" y="0"/>
                  </a:moveTo>
                  <a:lnTo>
                    <a:pt x="1" y="20481"/>
                  </a:lnTo>
                  <a:lnTo>
                    <a:pt x="2903" y="20481"/>
                  </a:lnTo>
                  <a:lnTo>
                    <a:pt x="2102" y="0"/>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6"/>
            <p:cNvSpPr/>
            <p:nvPr/>
          </p:nvSpPr>
          <p:spPr>
            <a:xfrm>
              <a:off x="4873306" y="1524185"/>
              <a:ext cx="115479" cy="110764"/>
            </a:xfrm>
            <a:custGeom>
              <a:rect b="b" l="l" r="r" t="t"/>
              <a:pathLst>
                <a:path extrusionOk="0" h="6272" w="6539">
                  <a:moveTo>
                    <a:pt x="6172" y="1"/>
                  </a:moveTo>
                  <a:lnTo>
                    <a:pt x="1" y="5504"/>
                  </a:lnTo>
                  <a:lnTo>
                    <a:pt x="734" y="6272"/>
                  </a:lnTo>
                  <a:lnTo>
                    <a:pt x="6539" y="401"/>
                  </a:lnTo>
                  <a:lnTo>
                    <a:pt x="6172" y="1"/>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6"/>
            <p:cNvSpPr/>
            <p:nvPr/>
          </p:nvSpPr>
          <p:spPr>
            <a:xfrm>
              <a:off x="4794967" y="1621384"/>
              <a:ext cx="91320" cy="90154"/>
            </a:xfrm>
            <a:custGeom>
              <a:rect b="b" l="l" r="r" t="t"/>
              <a:pathLst>
                <a:path extrusionOk="0" h="5105" w="5171">
                  <a:moveTo>
                    <a:pt x="4437" y="0"/>
                  </a:moveTo>
                  <a:lnTo>
                    <a:pt x="2702" y="1935"/>
                  </a:lnTo>
                  <a:lnTo>
                    <a:pt x="300" y="968"/>
                  </a:lnTo>
                  <a:lnTo>
                    <a:pt x="0" y="2002"/>
                  </a:lnTo>
                  <a:lnTo>
                    <a:pt x="2569" y="2536"/>
                  </a:lnTo>
                  <a:lnTo>
                    <a:pt x="2935" y="5104"/>
                  </a:lnTo>
                  <a:lnTo>
                    <a:pt x="3970" y="4837"/>
                  </a:lnTo>
                  <a:lnTo>
                    <a:pt x="3136" y="2369"/>
                  </a:lnTo>
                  <a:lnTo>
                    <a:pt x="5170" y="768"/>
                  </a:lnTo>
                  <a:lnTo>
                    <a:pt x="4437" y="0"/>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6"/>
            <p:cNvSpPr/>
            <p:nvPr/>
          </p:nvSpPr>
          <p:spPr>
            <a:xfrm>
              <a:off x="4656533" y="1601941"/>
              <a:ext cx="143752" cy="54799"/>
            </a:xfrm>
            <a:custGeom>
              <a:rect b="b" l="l" r="r" t="t"/>
              <a:pathLst>
                <a:path extrusionOk="0" h="3103" w="8140">
                  <a:moveTo>
                    <a:pt x="134" y="1"/>
                  </a:moveTo>
                  <a:lnTo>
                    <a:pt x="0" y="534"/>
                  </a:lnTo>
                  <a:lnTo>
                    <a:pt x="7839" y="3103"/>
                  </a:lnTo>
                  <a:lnTo>
                    <a:pt x="8139" y="2069"/>
                  </a:lnTo>
                  <a:lnTo>
                    <a:pt x="134" y="1"/>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6"/>
            <p:cNvSpPr/>
            <p:nvPr/>
          </p:nvSpPr>
          <p:spPr>
            <a:xfrm>
              <a:off x="4846798" y="1706804"/>
              <a:ext cx="48318" cy="145518"/>
            </a:xfrm>
            <a:custGeom>
              <a:rect b="b" l="l" r="r" t="t"/>
              <a:pathLst>
                <a:path extrusionOk="0" h="8240" w="2736">
                  <a:moveTo>
                    <a:pt x="1035" y="0"/>
                  </a:moveTo>
                  <a:lnTo>
                    <a:pt x="0" y="267"/>
                  </a:lnTo>
                  <a:lnTo>
                    <a:pt x="2169" y="8240"/>
                  </a:lnTo>
                  <a:lnTo>
                    <a:pt x="2736" y="8106"/>
                  </a:lnTo>
                  <a:lnTo>
                    <a:pt x="1035" y="0"/>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6"/>
            <p:cNvSpPr/>
            <p:nvPr/>
          </p:nvSpPr>
          <p:spPr>
            <a:xfrm>
              <a:off x="4827355" y="1641993"/>
              <a:ext cx="38305" cy="38322"/>
            </a:xfrm>
            <a:custGeom>
              <a:rect b="b" l="l" r="r" t="t"/>
              <a:pathLst>
                <a:path extrusionOk="0" h="2170" w="2169">
                  <a:moveTo>
                    <a:pt x="1068" y="1"/>
                  </a:moveTo>
                  <a:cubicBezTo>
                    <a:pt x="468" y="1"/>
                    <a:pt x="1" y="501"/>
                    <a:pt x="1" y="1068"/>
                  </a:cubicBezTo>
                  <a:cubicBezTo>
                    <a:pt x="1" y="1669"/>
                    <a:pt x="468" y="2169"/>
                    <a:pt x="1068" y="2169"/>
                  </a:cubicBezTo>
                  <a:cubicBezTo>
                    <a:pt x="1669" y="2169"/>
                    <a:pt x="2169" y="1669"/>
                    <a:pt x="2169" y="1068"/>
                  </a:cubicBezTo>
                  <a:cubicBezTo>
                    <a:pt x="2169" y="501"/>
                    <a:pt x="1669" y="1"/>
                    <a:pt x="1068" y="1"/>
                  </a:cubicBezTo>
                  <a:close/>
                </a:path>
              </a:pathLst>
            </a:custGeom>
            <a:solidFill>
              <a:schemeClr val="accent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6"/>
            <p:cNvSpPr/>
            <p:nvPr/>
          </p:nvSpPr>
          <p:spPr>
            <a:xfrm>
              <a:off x="4337828" y="1722115"/>
              <a:ext cx="51267" cy="361712"/>
            </a:xfrm>
            <a:custGeom>
              <a:rect b="b" l="l" r="r" t="t"/>
              <a:pathLst>
                <a:path extrusionOk="0" h="20482" w="2903">
                  <a:moveTo>
                    <a:pt x="801" y="1"/>
                  </a:moveTo>
                  <a:lnTo>
                    <a:pt x="1" y="20482"/>
                  </a:lnTo>
                  <a:lnTo>
                    <a:pt x="2903" y="20482"/>
                  </a:lnTo>
                  <a:lnTo>
                    <a:pt x="2136" y="1"/>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6"/>
            <p:cNvSpPr/>
            <p:nvPr/>
          </p:nvSpPr>
          <p:spPr>
            <a:xfrm>
              <a:off x="4182900" y="1725064"/>
              <a:ext cx="137289" cy="77192"/>
            </a:xfrm>
            <a:custGeom>
              <a:rect b="b" l="l" r="r" t="t"/>
              <a:pathLst>
                <a:path extrusionOk="0" h="4371" w="7774">
                  <a:moveTo>
                    <a:pt x="7306" y="0"/>
                  </a:moveTo>
                  <a:lnTo>
                    <a:pt x="1" y="3870"/>
                  </a:lnTo>
                  <a:lnTo>
                    <a:pt x="234" y="4370"/>
                  </a:lnTo>
                  <a:lnTo>
                    <a:pt x="7773" y="968"/>
                  </a:lnTo>
                  <a:lnTo>
                    <a:pt x="7306" y="0"/>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6"/>
            <p:cNvSpPr/>
            <p:nvPr/>
          </p:nvSpPr>
          <p:spPr>
            <a:xfrm>
              <a:off x="4311922" y="1662620"/>
              <a:ext cx="93669" cy="84256"/>
            </a:xfrm>
            <a:custGeom>
              <a:rect b="b" l="l" r="r" t="t"/>
              <a:pathLst>
                <a:path extrusionOk="0" h="4771" w="5304">
                  <a:moveTo>
                    <a:pt x="2335" y="0"/>
                  </a:moveTo>
                  <a:lnTo>
                    <a:pt x="2402" y="2602"/>
                  </a:lnTo>
                  <a:lnTo>
                    <a:pt x="0" y="3536"/>
                  </a:lnTo>
                  <a:lnTo>
                    <a:pt x="467" y="4504"/>
                  </a:lnTo>
                  <a:lnTo>
                    <a:pt x="2702" y="3136"/>
                  </a:lnTo>
                  <a:lnTo>
                    <a:pt x="4704" y="4771"/>
                  </a:lnTo>
                  <a:lnTo>
                    <a:pt x="5304" y="3870"/>
                  </a:lnTo>
                  <a:lnTo>
                    <a:pt x="3002" y="2636"/>
                  </a:lnTo>
                  <a:lnTo>
                    <a:pt x="3436" y="67"/>
                  </a:lnTo>
                  <a:lnTo>
                    <a:pt x="2335" y="0"/>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p:nvPr/>
          </p:nvSpPr>
          <p:spPr>
            <a:xfrm>
              <a:off x="4394975" y="1730945"/>
              <a:ext cx="129024" cy="93686"/>
            </a:xfrm>
            <a:custGeom>
              <a:rect b="b" l="l" r="r" t="t"/>
              <a:pathLst>
                <a:path extrusionOk="0" h="5305" w="7306">
                  <a:moveTo>
                    <a:pt x="601" y="1"/>
                  </a:moveTo>
                  <a:lnTo>
                    <a:pt x="1" y="902"/>
                  </a:lnTo>
                  <a:lnTo>
                    <a:pt x="7006" y="5305"/>
                  </a:lnTo>
                  <a:lnTo>
                    <a:pt x="7306" y="4838"/>
                  </a:lnTo>
                  <a:lnTo>
                    <a:pt x="601" y="1"/>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a:off x="4353157" y="1517122"/>
              <a:ext cx="24759" cy="146702"/>
            </a:xfrm>
            <a:custGeom>
              <a:rect b="b" l="l" r="r" t="t"/>
              <a:pathLst>
                <a:path extrusionOk="0" h="8307" w="1402">
                  <a:moveTo>
                    <a:pt x="834" y="0"/>
                  </a:moveTo>
                  <a:lnTo>
                    <a:pt x="0" y="8239"/>
                  </a:lnTo>
                  <a:lnTo>
                    <a:pt x="1101" y="8306"/>
                  </a:lnTo>
                  <a:lnTo>
                    <a:pt x="1401" y="34"/>
                  </a:lnTo>
                  <a:lnTo>
                    <a:pt x="834" y="0"/>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p:nvPr/>
          </p:nvSpPr>
          <p:spPr>
            <a:xfrm>
              <a:off x="4344310" y="1693842"/>
              <a:ext cx="38322" cy="38305"/>
            </a:xfrm>
            <a:custGeom>
              <a:rect b="b" l="l" r="r" t="t"/>
              <a:pathLst>
                <a:path extrusionOk="0" h="2169" w="2170">
                  <a:moveTo>
                    <a:pt x="1102" y="0"/>
                  </a:moveTo>
                  <a:cubicBezTo>
                    <a:pt x="501" y="0"/>
                    <a:pt x="1" y="501"/>
                    <a:pt x="1" y="1068"/>
                  </a:cubicBezTo>
                  <a:cubicBezTo>
                    <a:pt x="1" y="1668"/>
                    <a:pt x="501" y="2169"/>
                    <a:pt x="1102" y="2169"/>
                  </a:cubicBezTo>
                  <a:cubicBezTo>
                    <a:pt x="1702" y="2169"/>
                    <a:pt x="2169" y="1668"/>
                    <a:pt x="2169" y="1068"/>
                  </a:cubicBezTo>
                  <a:cubicBezTo>
                    <a:pt x="2169" y="501"/>
                    <a:pt x="1702" y="0"/>
                    <a:pt x="1102" y="0"/>
                  </a:cubicBezTo>
                  <a:close/>
                </a:path>
              </a:pathLst>
            </a:custGeom>
            <a:solidFill>
              <a:schemeClr val="accent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6"/>
            <p:cNvSpPr/>
            <p:nvPr/>
          </p:nvSpPr>
          <p:spPr>
            <a:xfrm>
              <a:off x="4559917" y="1456443"/>
              <a:ext cx="78958" cy="554930"/>
            </a:xfrm>
            <a:custGeom>
              <a:rect b="b" l="l" r="r" t="t"/>
              <a:pathLst>
                <a:path extrusionOk="0" h="31423" w="4471">
                  <a:moveTo>
                    <a:pt x="1201" y="0"/>
                  </a:moveTo>
                  <a:lnTo>
                    <a:pt x="1" y="31423"/>
                  </a:lnTo>
                  <a:lnTo>
                    <a:pt x="4470" y="31423"/>
                  </a:lnTo>
                  <a:lnTo>
                    <a:pt x="3270" y="0"/>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a:off x="4346676" y="1270875"/>
              <a:ext cx="199117" cy="142004"/>
            </a:xfrm>
            <a:custGeom>
              <a:rect b="b" l="l" r="r" t="t"/>
              <a:pathLst>
                <a:path extrusionOk="0" h="8041" w="11275">
                  <a:moveTo>
                    <a:pt x="467" y="1"/>
                  </a:moveTo>
                  <a:lnTo>
                    <a:pt x="0" y="735"/>
                  </a:lnTo>
                  <a:lnTo>
                    <a:pt x="10374" y="8040"/>
                  </a:lnTo>
                  <a:lnTo>
                    <a:pt x="11275" y="6639"/>
                  </a:lnTo>
                  <a:lnTo>
                    <a:pt x="467" y="1"/>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6"/>
            <p:cNvSpPr/>
            <p:nvPr/>
          </p:nvSpPr>
          <p:spPr>
            <a:xfrm>
              <a:off x="4529878" y="1388118"/>
              <a:ext cx="144335" cy="129024"/>
            </a:xfrm>
            <a:custGeom>
              <a:rect b="b" l="l" r="r" t="t"/>
              <a:pathLst>
                <a:path extrusionOk="0" h="7306" w="8173">
                  <a:moveTo>
                    <a:pt x="901" y="0"/>
                  </a:moveTo>
                  <a:lnTo>
                    <a:pt x="0" y="1401"/>
                  </a:lnTo>
                  <a:lnTo>
                    <a:pt x="3536" y="3302"/>
                  </a:lnTo>
                  <a:lnTo>
                    <a:pt x="2936" y="7205"/>
                  </a:lnTo>
                  <a:lnTo>
                    <a:pt x="4604" y="7305"/>
                  </a:lnTo>
                  <a:lnTo>
                    <a:pt x="4470" y="3302"/>
                  </a:lnTo>
                  <a:lnTo>
                    <a:pt x="8173" y="1868"/>
                  </a:lnTo>
                  <a:lnTo>
                    <a:pt x="7439" y="367"/>
                  </a:lnTo>
                  <a:lnTo>
                    <a:pt x="4003" y="2502"/>
                  </a:lnTo>
                  <a:lnTo>
                    <a:pt x="901" y="0"/>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6"/>
            <p:cNvSpPr/>
            <p:nvPr/>
          </p:nvSpPr>
          <p:spPr>
            <a:xfrm>
              <a:off x="4575828" y="1515356"/>
              <a:ext cx="35355" cy="225041"/>
            </a:xfrm>
            <a:custGeom>
              <a:rect b="b" l="l" r="r" t="t"/>
              <a:pathLst>
                <a:path extrusionOk="0" h="12743" w="2002">
                  <a:moveTo>
                    <a:pt x="334" y="0"/>
                  </a:moveTo>
                  <a:lnTo>
                    <a:pt x="0" y="12676"/>
                  </a:lnTo>
                  <a:lnTo>
                    <a:pt x="867" y="12743"/>
                  </a:lnTo>
                  <a:lnTo>
                    <a:pt x="2002" y="100"/>
                  </a:lnTo>
                  <a:lnTo>
                    <a:pt x="334" y="0"/>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6"/>
            <p:cNvSpPr/>
            <p:nvPr/>
          </p:nvSpPr>
          <p:spPr>
            <a:xfrm>
              <a:off x="4661230" y="1300331"/>
              <a:ext cx="209748" cy="120794"/>
            </a:xfrm>
            <a:custGeom>
              <a:rect b="b" l="l" r="r" t="t"/>
              <a:pathLst>
                <a:path extrusionOk="0" h="6840" w="11877">
                  <a:moveTo>
                    <a:pt x="11509" y="1"/>
                  </a:moveTo>
                  <a:lnTo>
                    <a:pt x="1" y="5338"/>
                  </a:lnTo>
                  <a:lnTo>
                    <a:pt x="735" y="6839"/>
                  </a:lnTo>
                  <a:lnTo>
                    <a:pt x="11876" y="801"/>
                  </a:lnTo>
                  <a:lnTo>
                    <a:pt x="11509" y="1"/>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6"/>
            <p:cNvSpPr/>
            <p:nvPr/>
          </p:nvSpPr>
          <p:spPr>
            <a:xfrm>
              <a:off x="4559917" y="1412859"/>
              <a:ext cx="68945" cy="58878"/>
            </a:xfrm>
            <a:custGeom>
              <a:rect b="b" l="l" r="r" t="t"/>
              <a:pathLst>
                <a:path extrusionOk="0" h="3334" w="3904">
                  <a:moveTo>
                    <a:pt x="2235" y="0"/>
                  </a:moveTo>
                  <a:cubicBezTo>
                    <a:pt x="734" y="0"/>
                    <a:pt x="1" y="1801"/>
                    <a:pt x="1035" y="2835"/>
                  </a:cubicBezTo>
                  <a:cubicBezTo>
                    <a:pt x="1380" y="3180"/>
                    <a:pt x="1801" y="3334"/>
                    <a:pt x="2214" y="3334"/>
                  </a:cubicBezTo>
                  <a:cubicBezTo>
                    <a:pt x="3078" y="3334"/>
                    <a:pt x="3903" y="2661"/>
                    <a:pt x="3903" y="1668"/>
                  </a:cubicBezTo>
                  <a:cubicBezTo>
                    <a:pt x="3903" y="734"/>
                    <a:pt x="3136" y="0"/>
                    <a:pt x="2235" y="0"/>
                  </a:cubicBezTo>
                  <a:close/>
                </a:path>
              </a:pathLst>
            </a:custGeom>
            <a:solidFill>
              <a:schemeClr val="accent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6"/>
            <p:cNvSpPr/>
            <p:nvPr/>
          </p:nvSpPr>
          <p:spPr>
            <a:xfrm>
              <a:off x="4015610" y="1972459"/>
              <a:ext cx="382922" cy="368794"/>
            </a:xfrm>
            <a:custGeom>
              <a:rect b="b" l="l" r="r" t="t"/>
              <a:pathLst>
                <a:path extrusionOk="0" h="20883" w="21683">
                  <a:moveTo>
                    <a:pt x="17671" y="0"/>
                  </a:moveTo>
                  <a:cubicBezTo>
                    <a:pt x="17651" y="0"/>
                    <a:pt x="17632" y="1"/>
                    <a:pt x="17613" y="1"/>
                  </a:cubicBezTo>
                  <a:cubicBezTo>
                    <a:pt x="13477" y="202"/>
                    <a:pt x="8473" y="3204"/>
                    <a:pt x="5204" y="5972"/>
                  </a:cubicBezTo>
                  <a:cubicBezTo>
                    <a:pt x="4537" y="6539"/>
                    <a:pt x="3703" y="7940"/>
                    <a:pt x="3403" y="8541"/>
                  </a:cubicBezTo>
                  <a:cubicBezTo>
                    <a:pt x="2836" y="9642"/>
                    <a:pt x="3169" y="11309"/>
                    <a:pt x="2569" y="12477"/>
                  </a:cubicBezTo>
                  <a:cubicBezTo>
                    <a:pt x="2169" y="13278"/>
                    <a:pt x="1" y="15045"/>
                    <a:pt x="1" y="15679"/>
                  </a:cubicBezTo>
                  <a:cubicBezTo>
                    <a:pt x="1" y="16000"/>
                    <a:pt x="352" y="16093"/>
                    <a:pt x="847" y="16093"/>
                  </a:cubicBezTo>
                  <a:cubicBezTo>
                    <a:pt x="1542" y="16093"/>
                    <a:pt x="2521" y="15909"/>
                    <a:pt x="3211" y="15909"/>
                  </a:cubicBezTo>
                  <a:cubicBezTo>
                    <a:pt x="3514" y="15909"/>
                    <a:pt x="3760" y="15944"/>
                    <a:pt x="3903" y="16046"/>
                  </a:cubicBezTo>
                  <a:cubicBezTo>
                    <a:pt x="4671" y="16613"/>
                    <a:pt x="4671" y="19349"/>
                    <a:pt x="5471" y="20049"/>
                  </a:cubicBezTo>
                  <a:cubicBezTo>
                    <a:pt x="5822" y="20346"/>
                    <a:pt x="6740" y="20883"/>
                    <a:pt x="7449" y="20883"/>
                  </a:cubicBezTo>
                  <a:cubicBezTo>
                    <a:pt x="7617" y="20883"/>
                    <a:pt x="7772" y="20853"/>
                    <a:pt x="7906" y="20783"/>
                  </a:cubicBezTo>
                  <a:cubicBezTo>
                    <a:pt x="10375" y="19449"/>
                    <a:pt x="11409" y="15446"/>
                    <a:pt x="13544" y="13778"/>
                  </a:cubicBezTo>
                  <a:cubicBezTo>
                    <a:pt x="15412" y="12310"/>
                    <a:pt x="18881" y="12310"/>
                    <a:pt x="20448" y="10442"/>
                  </a:cubicBezTo>
                  <a:cubicBezTo>
                    <a:pt x="21483" y="9208"/>
                    <a:pt x="21683" y="5672"/>
                    <a:pt x="21483" y="4505"/>
                  </a:cubicBezTo>
                  <a:cubicBezTo>
                    <a:pt x="21153" y="2529"/>
                    <a:pt x="19166" y="0"/>
                    <a:pt x="17671" y="0"/>
                  </a:cubicBezTo>
                  <a:close/>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6"/>
            <p:cNvSpPr/>
            <p:nvPr/>
          </p:nvSpPr>
          <p:spPr>
            <a:xfrm>
              <a:off x="5180796" y="3310709"/>
              <a:ext cx="120194" cy="186331"/>
            </a:xfrm>
            <a:custGeom>
              <a:rect b="b" l="l" r="r" t="t"/>
              <a:pathLst>
                <a:path extrusionOk="0" h="10551" w="6806">
                  <a:moveTo>
                    <a:pt x="4808" y="1"/>
                  </a:moveTo>
                  <a:cubicBezTo>
                    <a:pt x="4566" y="1"/>
                    <a:pt x="4329" y="40"/>
                    <a:pt x="4104" y="142"/>
                  </a:cubicBezTo>
                  <a:cubicBezTo>
                    <a:pt x="3170" y="676"/>
                    <a:pt x="1769" y="2778"/>
                    <a:pt x="1269" y="3812"/>
                  </a:cubicBezTo>
                  <a:cubicBezTo>
                    <a:pt x="701" y="4979"/>
                    <a:pt x="1" y="7548"/>
                    <a:pt x="68" y="8648"/>
                  </a:cubicBezTo>
                  <a:cubicBezTo>
                    <a:pt x="101" y="9249"/>
                    <a:pt x="435" y="10483"/>
                    <a:pt x="968" y="10550"/>
                  </a:cubicBezTo>
                  <a:cubicBezTo>
                    <a:pt x="976" y="10551"/>
                    <a:pt x="984" y="10551"/>
                    <a:pt x="993" y="10551"/>
                  </a:cubicBezTo>
                  <a:cubicBezTo>
                    <a:pt x="1379" y="10551"/>
                    <a:pt x="2377" y="9807"/>
                    <a:pt x="2736" y="9382"/>
                  </a:cubicBezTo>
                  <a:cubicBezTo>
                    <a:pt x="4571" y="7181"/>
                    <a:pt x="6806" y="3712"/>
                    <a:pt x="6639" y="943"/>
                  </a:cubicBezTo>
                  <a:cubicBezTo>
                    <a:pt x="6606" y="543"/>
                    <a:pt x="5705" y="176"/>
                    <a:pt x="5271" y="42"/>
                  </a:cubicBezTo>
                  <a:cubicBezTo>
                    <a:pt x="5116" y="16"/>
                    <a:pt x="4961" y="1"/>
                    <a:pt x="4808" y="1"/>
                  </a:cubicBezTo>
                  <a:close/>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6"/>
            <p:cNvSpPr/>
            <p:nvPr/>
          </p:nvSpPr>
          <p:spPr>
            <a:xfrm>
              <a:off x="4604684" y="2262590"/>
              <a:ext cx="110764" cy="110852"/>
            </a:xfrm>
            <a:custGeom>
              <a:rect b="b" l="l" r="r" t="t"/>
              <a:pathLst>
                <a:path extrusionOk="0" h="6277" w="6272">
                  <a:moveTo>
                    <a:pt x="4747" y="0"/>
                  </a:moveTo>
                  <a:cubicBezTo>
                    <a:pt x="4359" y="0"/>
                    <a:pt x="3947" y="93"/>
                    <a:pt x="3737" y="251"/>
                  </a:cubicBezTo>
                  <a:cubicBezTo>
                    <a:pt x="3236" y="685"/>
                    <a:pt x="3370" y="2419"/>
                    <a:pt x="2869" y="2886"/>
                  </a:cubicBezTo>
                  <a:cubicBezTo>
                    <a:pt x="2724" y="3012"/>
                    <a:pt x="2504" y="3048"/>
                    <a:pt x="2253" y="3048"/>
                  </a:cubicBezTo>
                  <a:cubicBezTo>
                    <a:pt x="1916" y="3048"/>
                    <a:pt x="1523" y="2982"/>
                    <a:pt x="1186" y="2982"/>
                  </a:cubicBezTo>
                  <a:cubicBezTo>
                    <a:pt x="911" y="2982"/>
                    <a:pt x="673" y="3026"/>
                    <a:pt x="534" y="3186"/>
                  </a:cubicBezTo>
                  <a:cubicBezTo>
                    <a:pt x="101" y="3687"/>
                    <a:pt x="1" y="5255"/>
                    <a:pt x="334" y="5755"/>
                  </a:cubicBezTo>
                  <a:cubicBezTo>
                    <a:pt x="600" y="6154"/>
                    <a:pt x="1543" y="6277"/>
                    <a:pt x="2219" y="6277"/>
                  </a:cubicBezTo>
                  <a:cubicBezTo>
                    <a:pt x="2392" y="6277"/>
                    <a:pt x="2547" y="6269"/>
                    <a:pt x="2669" y="6255"/>
                  </a:cubicBezTo>
                  <a:cubicBezTo>
                    <a:pt x="3370" y="6189"/>
                    <a:pt x="4904" y="5788"/>
                    <a:pt x="5338" y="5188"/>
                  </a:cubicBezTo>
                  <a:cubicBezTo>
                    <a:pt x="6038" y="4154"/>
                    <a:pt x="6272" y="1118"/>
                    <a:pt x="5571" y="251"/>
                  </a:cubicBezTo>
                  <a:cubicBezTo>
                    <a:pt x="5429" y="77"/>
                    <a:pt x="5098" y="0"/>
                    <a:pt x="4747" y="0"/>
                  </a:cubicBezTo>
                  <a:close/>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6"/>
            <p:cNvSpPr/>
            <p:nvPr/>
          </p:nvSpPr>
          <p:spPr>
            <a:xfrm>
              <a:off x="4444458" y="2065543"/>
              <a:ext cx="1188801" cy="1601638"/>
            </a:xfrm>
            <a:custGeom>
              <a:rect b="b" l="l" r="r" t="t"/>
              <a:pathLst>
                <a:path extrusionOk="0" h="90693" w="67316">
                  <a:moveTo>
                    <a:pt x="25783" y="0"/>
                  </a:moveTo>
                  <a:cubicBezTo>
                    <a:pt x="24500" y="0"/>
                    <a:pt x="21774" y="1748"/>
                    <a:pt x="20882" y="3036"/>
                  </a:cubicBezTo>
                  <a:cubicBezTo>
                    <a:pt x="19681" y="4904"/>
                    <a:pt x="19014" y="7073"/>
                    <a:pt x="18947" y="9307"/>
                  </a:cubicBezTo>
                  <a:cubicBezTo>
                    <a:pt x="18947" y="10241"/>
                    <a:pt x="19781" y="12176"/>
                    <a:pt x="20515" y="12677"/>
                  </a:cubicBezTo>
                  <a:cubicBezTo>
                    <a:pt x="20905" y="12942"/>
                    <a:pt x="21661" y="13095"/>
                    <a:pt x="22390" y="13095"/>
                  </a:cubicBezTo>
                  <a:cubicBezTo>
                    <a:pt x="23034" y="13095"/>
                    <a:pt x="23656" y="12976"/>
                    <a:pt x="23984" y="12710"/>
                  </a:cubicBezTo>
                  <a:cubicBezTo>
                    <a:pt x="24451" y="12276"/>
                    <a:pt x="24184" y="10608"/>
                    <a:pt x="24551" y="10108"/>
                  </a:cubicBezTo>
                  <a:cubicBezTo>
                    <a:pt x="24852" y="9698"/>
                    <a:pt x="25961" y="8996"/>
                    <a:pt x="26608" y="8996"/>
                  </a:cubicBezTo>
                  <a:cubicBezTo>
                    <a:pt x="26750" y="8996"/>
                    <a:pt x="26869" y="9029"/>
                    <a:pt x="26953" y="9107"/>
                  </a:cubicBezTo>
                  <a:cubicBezTo>
                    <a:pt x="28321" y="10408"/>
                    <a:pt x="28654" y="14044"/>
                    <a:pt x="27820" y="15612"/>
                  </a:cubicBezTo>
                  <a:cubicBezTo>
                    <a:pt x="27090" y="16992"/>
                    <a:pt x="24494" y="18393"/>
                    <a:pt x="22508" y="18393"/>
                  </a:cubicBezTo>
                  <a:cubicBezTo>
                    <a:pt x="22045" y="18393"/>
                    <a:pt x="21615" y="18317"/>
                    <a:pt x="21249" y="18147"/>
                  </a:cubicBezTo>
                  <a:cubicBezTo>
                    <a:pt x="20549" y="17814"/>
                    <a:pt x="21149" y="15145"/>
                    <a:pt x="20515" y="14511"/>
                  </a:cubicBezTo>
                  <a:cubicBezTo>
                    <a:pt x="20104" y="14077"/>
                    <a:pt x="19130" y="13737"/>
                    <a:pt x="18364" y="13737"/>
                  </a:cubicBezTo>
                  <a:cubicBezTo>
                    <a:pt x="18011" y="13737"/>
                    <a:pt x="17702" y="13809"/>
                    <a:pt x="17513" y="13978"/>
                  </a:cubicBezTo>
                  <a:cubicBezTo>
                    <a:pt x="16779" y="14678"/>
                    <a:pt x="18013" y="17313"/>
                    <a:pt x="17413" y="18147"/>
                  </a:cubicBezTo>
                  <a:cubicBezTo>
                    <a:pt x="16779" y="19081"/>
                    <a:pt x="14177" y="18781"/>
                    <a:pt x="13310" y="19481"/>
                  </a:cubicBezTo>
                  <a:cubicBezTo>
                    <a:pt x="12643" y="20015"/>
                    <a:pt x="11542" y="21516"/>
                    <a:pt x="11442" y="22384"/>
                  </a:cubicBezTo>
                  <a:cubicBezTo>
                    <a:pt x="11375" y="23084"/>
                    <a:pt x="12976" y="24318"/>
                    <a:pt x="12576" y="24952"/>
                  </a:cubicBezTo>
                  <a:cubicBezTo>
                    <a:pt x="12456" y="25155"/>
                    <a:pt x="12223" y="25227"/>
                    <a:pt x="11926" y="25227"/>
                  </a:cubicBezTo>
                  <a:cubicBezTo>
                    <a:pt x="11174" y="25227"/>
                    <a:pt x="10012" y="24761"/>
                    <a:pt x="9245" y="24761"/>
                  </a:cubicBezTo>
                  <a:cubicBezTo>
                    <a:pt x="8969" y="24761"/>
                    <a:pt x="8743" y="24821"/>
                    <a:pt x="8607" y="24985"/>
                  </a:cubicBezTo>
                  <a:cubicBezTo>
                    <a:pt x="7673" y="26086"/>
                    <a:pt x="8340" y="29555"/>
                    <a:pt x="9374" y="30423"/>
                  </a:cubicBezTo>
                  <a:cubicBezTo>
                    <a:pt x="9731" y="30731"/>
                    <a:pt x="10508" y="30882"/>
                    <a:pt x="11306" y="30882"/>
                  </a:cubicBezTo>
                  <a:cubicBezTo>
                    <a:pt x="12148" y="30882"/>
                    <a:pt x="13016" y="30714"/>
                    <a:pt x="13443" y="30389"/>
                  </a:cubicBezTo>
                  <a:cubicBezTo>
                    <a:pt x="14011" y="29922"/>
                    <a:pt x="13677" y="27954"/>
                    <a:pt x="14277" y="27521"/>
                  </a:cubicBezTo>
                  <a:cubicBezTo>
                    <a:pt x="14446" y="27396"/>
                    <a:pt x="14678" y="27349"/>
                    <a:pt x="14946" y="27349"/>
                  </a:cubicBezTo>
                  <a:cubicBezTo>
                    <a:pt x="15789" y="27349"/>
                    <a:pt x="16995" y="27814"/>
                    <a:pt x="17767" y="27814"/>
                  </a:cubicBezTo>
                  <a:cubicBezTo>
                    <a:pt x="17868" y="27814"/>
                    <a:pt x="17962" y="27805"/>
                    <a:pt x="18047" y="27787"/>
                  </a:cubicBezTo>
                  <a:cubicBezTo>
                    <a:pt x="18749" y="27596"/>
                    <a:pt x="19758" y="26211"/>
                    <a:pt x="20487" y="26211"/>
                  </a:cubicBezTo>
                  <a:cubicBezTo>
                    <a:pt x="20519" y="26211"/>
                    <a:pt x="20551" y="26214"/>
                    <a:pt x="20582" y="26220"/>
                  </a:cubicBezTo>
                  <a:cubicBezTo>
                    <a:pt x="21549" y="26386"/>
                    <a:pt x="22950" y="28321"/>
                    <a:pt x="23117" y="29322"/>
                  </a:cubicBezTo>
                  <a:cubicBezTo>
                    <a:pt x="23250" y="30089"/>
                    <a:pt x="21583" y="31690"/>
                    <a:pt x="22116" y="32191"/>
                  </a:cubicBezTo>
                  <a:cubicBezTo>
                    <a:pt x="22244" y="32306"/>
                    <a:pt x="22423" y="32356"/>
                    <a:pt x="22633" y="32356"/>
                  </a:cubicBezTo>
                  <a:cubicBezTo>
                    <a:pt x="23577" y="32356"/>
                    <a:pt x="25146" y="31338"/>
                    <a:pt x="25419" y="30656"/>
                  </a:cubicBezTo>
                  <a:cubicBezTo>
                    <a:pt x="25852" y="29555"/>
                    <a:pt x="23417" y="27320"/>
                    <a:pt x="23851" y="26220"/>
                  </a:cubicBezTo>
                  <a:cubicBezTo>
                    <a:pt x="24184" y="25719"/>
                    <a:pt x="24718" y="25452"/>
                    <a:pt x="25319" y="25452"/>
                  </a:cubicBezTo>
                  <a:cubicBezTo>
                    <a:pt x="26720" y="25786"/>
                    <a:pt x="27587" y="29755"/>
                    <a:pt x="28988" y="30156"/>
                  </a:cubicBezTo>
                  <a:cubicBezTo>
                    <a:pt x="29050" y="30172"/>
                    <a:pt x="29114" y="30180"/>
                    <a:pt x="29181" y="30180"/>
                  </a:cubicBezTo>
                  <a:cubicBezTo>
                    <a:pt x="30141" y="30180"/>
                    <a:pt x="31603" y="28603"/>
                    <a:pt x="32554" y="28603"/>
                  </a:cubicBezTo>
                  <a:cubicBezTo>
                    <a:pt x="32613" y="28603"/>
                    <a:pt x="32669" y="28609"/>
                    <a:pt x="32724" y="28621"/>
                  </a:cubicBezTo>
                  <a:cubicBezTo>
                    <a:pt x="33925" y="28922"/>
                    <a:pt x="35859" y="31090"/>
                    <a:pt x="36226" y="32291"/>
                  </a:cubicBezTo>
                  <a:cubicBezTo>
                    <a:pt x="36493" y="33125"/>
                    <a:pt x="36160" y="35093"/>
                    <a:pt x="35559" y="35626"/>
                  </a:cubicBezTo>
                  <a:cubicBezTo>
                    <a:pt x="33816" y="37167"/>
                    <a:pt x="30755" y="37694"/>
                    <a:pt x="28187" y="37694"/>
                  </a:cubicBezTo>
                  <a:cubicBezTo>
                    <a:pt x="27808" y="37694"/>
                    <a:pt x="27439" y="37683"/>
                    <a:pt x="27087" y="37661"/>
                  </a:cubicBezTo>
                  <a:cubicBezTo>
                    <a:pt x="25752" y="37561"/>
                    <a:pt x="23117" y="36494"/>
                    <a:pt x="22150" y="35560"/>
                  </a:cubicBezTo>
                  <a:cubicBezTo>
                    <a:pt x="21483" y="34926"/>
                    <a:pt x="21349" y="32624"/>
                    <a:pt x="20582" y="32191"/>
                  </a:cubicBezTo>
                  <a:cubicBezTo>
                    <a:pt x="19597" y="31613"/>
                    <a:pt x="18310" y="31373"/>
                    <a:pt x="17002" y="31373"/>
                  </a:cubicBezTo>
                  <a:cubicBezTo>
                    <a:pt x="15740" y="31373"/>
                    <a:pt x="14458" y="31597"/>
                    <a:pt x="13410" y="31957"/>
                  </a:cubicBezTo>
                  <a:cubicBezTo>
                    <a:pt x="9641" y="33191"/>
                    <a:pt x="5037" y="36760"/>
                    <a:pt x="2936" y="40296"/>
                  </a:cubicBezTo>
                  <a:cubicBezTo>
                    <a:pt x="2169" y="41531"/>
                    <a:pt x="2936" y="44933"/>
                    <a:pt x="2169" y="46201"/>
                  </a:cubicBezTo>
                  <a:cubicBezTo>
                    <a:pt x="1935" y="46601"/>
                    <a:pt x="834" y="46801"/>
                    <a:pt x="634" y="47235"/>
                  </a:cubicBezTo>
                  <a:cubicBezTo>
                    <a:pt x="1" y="48469"/>
                    <a:pt x="167" y="51671"/>
                    <a:pt x="868" y="52872"/>
                  </a:cubicBezTo>
                  <a:cubicBezTo>
                    <a:pt x="2135" y="55107"/>
                    <a:pt x="4937" y="57309"/>
                    <a:pt x="7239" y="58109"/>
                  </a:cubicBezTo>
                  <a:cubicBezTo>
                    <a:pt x="7893" y="58333"/>
                    <a:pt x="8610" y="58410"/>
                    <a:pt x="9359" y="58410"/>
                  </a:cubicBezTo>
                  <a:cubicBezTo>
                    <a:pt x="11059" y="58410"/>
                    <a:pt x="12932" y="58011"/>
                    <a:pt x="14650" y="58011"/>
                  </a:cubicBezTo>
                  <a:cubicBezTo>
                    <a:pt x="15225" y="58011"/>
                    <a:pt x="15784" y="58056"/>
                    <a:pt x="16312" y="58176"/>
                  </a:cubicBezTo>
                  <a:cubicBezTo>
                    <a:pt x="17179" y="58376"/>
                    <a:pt x="19081" y="59443"/>
                    <a:pt x="19581" y="60277"/>
                  </a:cubicBezTo>
                  <a:cubicBezTo>
                    <a:pt x="20215" y="61378"/>
                    <a:pt x="19248" y="64347"/>
                    <a:pt x="19848" y="65481"/>
                  </a:cubicBezTo>
                  <a:cubicBezTo>
                    <a:pt x="20348" y="66415"/>
                    <a:pt x="23050" y="66382"/>
                    <a:pt x="23417" y="67282"/>
                  </a:cubicBezTo>
                  <a:cubicBezTo>
                    <a:pt x="24818" y="70551"/>
                    <a:pt x="21516" y="74954"/>
                    <a:pt x="22016" y="78457"/>
                  </a:cubicBezTo>
                  <a:cubicBezTo>
                    <a:pt x="22183" y="79658"/>
                    <a:pt x="24018" y="81493"/>
                    <a:pt x="24184" y="82593"/>
                  </a:cubicBezTo>
                  <a:cubicBezTo>
                    <a:pt x="24518" y="84661"/>
                    <a:pt x="23351" y="87463"/>
                    <a:pt x="24151" y="89331"/>
                  </a:cubicBezTo>
                  <a:cubicBezTo>
                    <a:pt x="24528" y="90204"/>
                    <a:pt x="26205" y="90693"/>
                    <a:pt x="27568" y="90693"/>
                  </a:cubicBezTo>
                  <a:cubicBezTo>
                    <a:pt x="28134" y="90693"/>
                    <a:pt x="28645" y="90608"/>
                    <a:pt x="28988" y="90432"/>
                  </a:cubicBezTo>
                  <a:cubicBezTo>
                    <a:pt x="31490" y="89131"/>
                    <a:pt x="34258" y="85929"/>
                    <a:pt x="35426" y="83394"/>
                  </a:cubicBezTo>
                  <a:cubicBezTo>
                    <a:pt x="36493" y="81092"/>
                    <a:pt x="35593" y="77490"/>
                    <a:pt x="36760" y="75455"/>
                  </a:cubicBezTo>
                  <a:cubicBezTo>
                    <a:pt x="37694" y="73820"/>
                    <a:pt x="40763" y="73053"/>
                    <a:pt x="41764" y="71419"/>
                  </a:cubicBezTo>
                  <a:cubicBezTo>
                    <a:pt x="43265" y="68984"/>
                    <a:pt x="42097" y="64514"/>
                    <a:pt x="43532" y="61979"/>
                  </a:cubicBezTo>
                  <a:cubicBezTo>
                    <a:pt x="44632" y="59977"/>
                    <a:pt x="47835" y="58810"/>
                    <a:pt x="48902" y="56741"/>
                  </a:cubicBezTo>
                  <a:cubicBezTo>
                    <a:pt x="49302" y="55908"/>
                    <a:pt x="49102" y="53439"/>
                    <a:pt x="48502" y="52972"/>
                  </a:cubicBezTo>
                  <a:cubicBezTo>
                    <a:pt x="47034" y="51771"/>
                    <a:pt x="43598" y="52605"/>
                    <a:pt x="42197" y="51304"/>
                  </a:cubicBezTo>
                  <a:cubicBezTo>
                    <a:pt x="41597" y="50737"/>
                    <a:pt x="42498" y="48135"/>
                    <a:pt x="42097" y="47201"/>
                  </a:cubicBezTo>
                  <a:cubicBezTo>
                    <a:pt x="41764" y="46334"/>
                    <a:pt x="39862" y="45300"/>
                    <a:pt x="39562" y="44399"/>
                  </a:cubicBezTo>
                  <a:cubicBezTo>
                    <a:pt x="39229" y="43432"/>
                    <a:pt x="39062" y="40997"/>
                    <a:pt x="39829" y="40296"/>
                  </a:cubicBezTo>
                  <a:cubicBezTo>
                    <a:pt x="39980" y="40161"/>
                    <a:pt x="40286" y="40107"/>
                    <a:pt x="40612" y="40107"/>
                  </a:cubicBezTo>
                  <a:cubicBezTo>
                    <a:pt x="41007" y="40107"/>
                    <a:pt x="41429" y="40187"/>
                    <a:pt x="41630" y="40296"/>
                  </a:cubicBezTo>
                  <a:cubicBezTo>
                    <a:pt x="43665" y="41430"/>
                    <a:pt x="45366" y="43899"/>
                    <a:pt x="46033" y="46167"/>
                  </a:cubicBezTo>
                  <a:cubicBezTo>
                    <a:pt x="46267" y="46901"/>
                    <a:pt x="45199" y="48769"/>
                    <a:pt x="45633" y="49470"/>
                  </a:cubicBezTo>
                  <a:cubicBezTo>
                    <a:pt x="45927" y="49910"/>
                    <a:pt x="47021" y="50221"/>
                    <a:pt x="47689" y="50221"/>
                  </a:cubicBezTo>
                  <a:cubicBezTo>
                    <a:pt x="47780" y="50221"/>
                    <a:pt x="47863" y="50215"/>
                    <a:pt x="47935" y="50203"/>
                  </a:cubicBezTo>
                  <a:cubicBezTo>
                    <a:pt x="50503" y="49770"/>
                    <a:pt x="54973" y="47868"/>
                    <a:pt x="55373" y="45834"/>
                  </a:cubicBezTo>
                  <a:cubicBezTo>
                    <a:pt x="55907" y="43365"/>
                    <a:pt x="49169" y="40563"/>
                    <a:pt x="49869" y="37795"/>
                  </a:cubicBezTo>
                  <a:cubicBezTo>
                    <a:pt x="49993" y="37337"/>
                    <a:pt x="51009" y="37130"/>
                    <a:pt x="52087" y="37130"/>
                  </a:cubicBezTo>
                  <a:cubicBezTo>
                    <a:pt x="53052" y="37130"/>
                    <a:pt x="54067" y="37295"/>
                    <a:pt x="54539" y="37594"/>
                  </a:cubicBezTo>
                  <a:cubicBezTo>
                    <a:pt x="55240" y="38061"/>
                    <a:pt x="55173" y="39996"/>
                    <a:pt x="55674" y="40597"/>
                  </a:cubicBezTo>
                  <a:cubicBezTo>
                    <a:pt x="57041" y="42198"/>
                    <a:pt x="59209" y="43298"/>
                    <a:pt x="61144" y="44299"/>
                  </a:cubicBezTo>
                  <a:cubicBezTo>
                    <a:pt x="62045" y="44800"/>
                    <a:pt x="64480" y="44933"/>
                    <a:pt x="64980" y="45767"/>
                  </a:cubicBezTo>
                  <a:cubicBezTo>
                    <a:pt x="65647" y="46834"/>
                    <a:pt x="63713" y="49736"/>
                    <a:pt x="64080" y="50871"/>
                  </a:cubicBezTo>
                  <a:cubicBezTo>
                    <a:pt x="64613" y="52372"/>
                    <a:pt x="65414" y="53773"/>
                    <a:pt x="66448" y="55007"/>
                  </a:cubicBezTo>
                  <a:cubicBezTo>
                    <a:pt x="67015" y="51705"/>
                    <a:pt x="67282" y="48402"/>
                    <a:pt x="67282" y="45066"/>
                  </a:cubicBezTo>
                  <a:cubicBezTo>
                    <a:pt x="67315" y="27821"/>
                    <a:pt x="59643" y="11442"/>
                    <a:pt x="46400" y="401"/>
                  </a:cubicBezTo>
                  <a:cubicBezTo>
                    <a:pt x="45833" y="835"/>
                    <a:pt x="45466" y="1435"/>
                    <a:pt x="45366" y="2136"/>
                  </a:cubicBezTo>
                  <a:cubicBezTo>
                    <a:pt x="45333" y="2636"/>
                    <a:pt x="46300" y="3970"/>
                    <a:pt x="46167" y="4404"/>
                  </a:cubicBezTo>
                  <a:cubicBezTo>
                    <a:pt x="45946" y="5166"/>
                    <a:pt x="44585" y="5746"/>
                    <a:pt x="43403" y="5746"/>
                  </a:cubicBezTo>
                  <a:cubicBezTo>
                    <a:pt x="42980" y="5746"/>
                    <a:pt x="42581" y="5672"/>
                    <a:pt x="42264" y="5505"/>
                  </a:cubicBezTo>
                  <a:cubicBezTo>
                    <a:pt x="41897" y="5305"/>
                    <a:pt x="41564" y="4170"/>
                    <a:pt x="41197" y="3937"/>
                  </a:cubicBezTo>
                  <a:cubicBezTo>
                    <a:pt x="40538" y="3483"/>
                    <a:pt x="39623" y="3363"/>
                    <a:pt x="38678" y="3363"/>
                  </a:cubicBezTo>
                  <a:cubicBezTo>
                    <a:pt x="37622" y="3363"/>
                    <a:pt x="36530" y="3513"/>
                    <a:pt x="35722" y="3513"/>
                  </a:cubicBezTo>
                  <a:cubicBezTo>
                    <a:pt x="35606" y="3513"/>
                    <a:pt x="35496" y="3510"/>
                    <a:pt x="35392" y="3503"/>
                  </a:cubicBezTo>
                  <a:cubicBezTo>
                    <a:pt x="35217" y="3512"/>
                    <a:pt x="35044" y="3516"/>
                    <a:pt x="34872" y="3516"/>
                  </a:cubicBezTo>
                  <a:cubicBezTo>
                    <a:pt x="34356" y="3516"/>
                    <a:pt x="33850" y="3478"/>
                    <a:pt x="33324" y="3403"/>
                  </a:cubicBezTo>
                  <a:cubicBezTo>
                    <a:pt x="30856" y="2636"/>
                    <a:pt x="28321" y="101"/>
                    <a:pt x="25819" y="1"/>
                  </a:cubicBezTo>
                  <a:cubicBezTo>
                    <a:pt x="25807" y="1"/>
                    <a:pt x="25795" y="0"/>
                    <a:pt x="25783" y="0"/>
                  </a:cubicBezTo>
                  <a:close/>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6"/>
            <p:cNvSpPr/>
            <p:nvPr/>
          </p:nvSpPr>
          <p:spPr>
            <a:xfrm>
              <a:off x="3580863" y="2828512"/>
              <a:ext cx="586171" cy="795318"/>
            </a:xfrm>
            <a:custGeom>
              <a:rect b="b" l="l" r="r" t="t"/>
              <a:pathLst>
                <a:path extrusionOk="0" h="45035" w="33192">
                  <a:moveTo>
                    <a:pt x="9201" y="0"/>
                  </a:moveTo>
                  <a:cubicBezTo>
                    <a:pt x="6930" y="0"/>
                    <a:pt x="4289" y="932"/>
                    <a:pt x="2018" y="932"/>
                  </a:cubicBezTo>
                  <a:cubicBezTo>
                    <a:pt x="1301" y="932"/>
                    <a:pt x="621" y="839"/>
                    <a:pt x="1" y="595"/>
                  </a:cubicBezTo>
                  <a:lnTo>
                    <a:pt x="1" y="1796"/>
                  </a:lnTo>
                  <a:lnTo>
                    <a:pt x="1" y="2096"/>
                  </a:lnTo>
                  <a:cubicBezTo>
                    <a:pt x="568" y="2363"/>
                    <a:pt x="1035" y="2796"/>
                    <a:pt x="1335" y="3363"/>
                  </a:cubicBezTo>
                  <a:cubicBezTo>
                    <a:pt x="1569" y="4031"/>
                    <a:pt x="1168" y="5532"/>
                    <a:pt x="635" y="5965"/>
                  </a:cubicBezTo>
                  <a:cubicBezTo>
                    <a:pt x="501" y="6065"/>
                    <a:pt x="335" y="6099"/>
                    <a:pt x="168" y="6099"/>
                  </a:cubicBezTo>
                  <a:cubicBezTo>
                    <a:pt x="301" y="7767"/>
                    <a:pt x="468" y="9401"/>
                    <a:pt x="735" y="11036"/>
                  </a:cubicBezTo>
                  <a:cubicBezTo>
                    <a:pt x="2336" y="12036"/>
                    <a:pt x="4437" y="12704"/>
                    <a:pt x="5505" y="14105"/>
                  </a:cubicBezTo>
                  <a:cubicBezTo>
                    <a:pt x="6139" y="14938"/>
                    <a:pt x="4771" y="16940"/>
                    <a:pt x="5505" y="17774"/>
                  </a:cubicBezTo>
                  <a:cubicBezTo>
                    <a:pt x="6939" y="19408"/>
                    <a:pt x="10175" y="19542"/>
                    <a:pt x="11776" y="20976"/>
                  </a:cubicBezTo>
                  <a:cubicBezTo>
                    <a:pt x="15545" y="24379"/>
                    <a:pt x="16146" y="31217"/>
                    <a:pt x="20349" y="35086"/>
                  </a:cubicBezTo>
                  <a:cubicBezTo>
                    <a:pt x="21083" y="35787"/>
                    <a:pt x="22851" y="36420"/>
                    <a:pt x="23584" y="37121"/>
                  </a:cubicBezTo>
                  <a:cubicBezTo>
                    <a:pt x="24585" y="38122"/>
                    <a:pt x="25019" y="39956"/>
                    <a:pt x="26086" y="40890"/>
                  </a:cubicBezTo>
                  <a:cubicBezTo>
                    <a:pt x="27898" y="42476"/>
                    <a:pt x="30934" y="45034"/>
                    <a:pt x="32698" y="45034"/>
                  </a:cubicBezTo>
                  <a:cubicBezTo>
                    <a:pt x="32752" y="45034"/>
                    <a:pt x="32806" y="45032"/>
                    <a:pt x="32858" y="45027"/>
                  </a:cubicBezTo>
                  <a:cubicBezTo>
                    <a:pt x="33191" y="45027"/>
                    <a:pt x="31990" y="42358"/>
                    <a:pt x="30990" y="41291"/>
                  </a:cubicBezTo>
                  <a:cubicBezTo>
                    <a:pt x="30256" y="40490"/>
                    <a:pt x="28521" y="40123"/>
                    <a:pt x="27721" y="39356"/>
                  </a:cubicBezTo>
                  <a:cubicBezTo>
                    <a:pt x="25553" y="37321"/>
                    <a:pt x="23017" y="34052"/>
                    <a:pt x="22784" y="31450"/>
                  </a:cubicBezTo>
                  <a:cubicBezTo>
                    <a:pt x="22517" y="28415"/>
                    <a:pt x="28388" y="27080"/>
                    <a:pt x="28688" y="23711"/>
                  </a:cubicBezTo>
                  <a:cubicBezTo>
                    <a:pt x="28822" y="22511"/>
                    <a:pt x="25886" y="19308"/>
                    <a:pt x="26120" y="18041"/>
                  </a:cubicBezTo>
                  <a:cubicBezTo>
                    <a:pt x="26353" y="16773"/>
                    <a:pt x="29622" y="15472"/>
                    <a:pt x="29455" y="14105"/>
                  </a:cubicBezTo>
                  <a:cubicBezTo>
                    <a:pt x="29155" y="11303"/>
                    <a:pt x="26186" y="8134"/>
                    <a:pt x="23851" y="6633"/>
                  </a:cubicBezTo>
                  <a:cubicBezTo>
                    <a:pt x="23387" y="6339"/>
                    <a:pt x="22600" y="6288"/>
                    <a:pt x="21736" y="6288"/>
                  </a:cubicBezTo>
                  <a:cubicBezTo>
                    <a:pt x="21270" y="6288"/>
                    <a:pt x="20781" y="6303"/>
                    <a:pt x="20308" y="6303"/>
                  </a:cubicBezTo>
                  <a:cubicBezTo>
                    <a:pt x="19270" y="6303"/>
                    <a:pt x="18312" y="6230"/>
                    <a:pt x="17847" y="5765"/>
                  </a:cubicBezTo>
                  <a:cubicBezTo>
                    <a:pt x="17313" y="5265"/>
                    <a:pt x="18147" y="3630"/>
                    <a:pt x="17614" y="3163"/>
                  </a:cubicBezTo>
                  <a:cubicBezTo>
                    <a:pt x="17432" y="3000"/>
                    <a:pt x="17145" y="2945"/>
                    <a:pt x="16806" y="2945"/>
                  </a:cubicBezTo>
                  <a:cubicBezTo>
                    <a:pt x="16110" y="2945"/>
                    <a:pt x="15195" y="3176"/>
                    <a:pt x="14520" y="3176"/>
                  </a:cubicBezTo>
                  <a:cubicBezTo>
                    <a:pt x="14312" y="3176"/>
                    <a:pt x="14126" y="3154"/>
                    <a:pt x="13978" y="3097"/>
                  </a:cubicBezTo>
                  <a:cubicBezTo>
                    <a:pt x="13010" y="2696"/>
                    <a:pt x="11943" y="595"/>
                    <a:pt x="11009" y="261"/>
                  </a:cubicBezTo>
                  <a:cubicBezTo>
                    <a:pt x="10446" y="74"/>
                    <a:pt x="9838" y="0"/>
                    <a:pt x="9201" y="0"/>
                  </a:cubicBezTo>
                  <a:close/>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6"/>
            <p:cNvSpPr/>
            <p:nvPr/>
          </p:nvSpPr>
          <p:spPr>
            <a:xfrm>
              <a:off x="3603256" y="2169859"/>
              <a:ext cx="474242" cy="508431"/>
            </a:xfrm>
            <a:custGeom>
              <a:rect b="b" l="l" r="r" t="t"/>
              <a:pathLst>
                <a:path extrusionOk="0" h="28790" w="26854">
                  <a:moveTo>
                    <a:pt x="21774" y="1"/>
                  </a:moveTo>
                  <a:cubicBezTo>
                    <a:pt x="19535" y="1"/>
                    <a:pt x="15512" y="1160"/>
                    <a:pt x="14211" y="1799"/>
                  </a:cubicBezTo>
                  <a:cubicBezTo>
                    <a:pt x="13143" y="2366"/>
                    <a:pt x="10842" y="4568"/>
                    <a:pt x="9741" y="5102"/>
                  </a:cubicBezTo>
                  <a:cubicBezTo>
                    <a:pt x="4971" y="11673"/>
                    <a:pt x="1668" y="19178"/>
                    <a:pt x="1" y="27117"/>
                  </a:cubicBezTo>
                  <a:cubicBezTo>
                    <a:pt x="234" y="27751"/>
                    <a:pt x="468" y="28485"/>
                    <a:pt x="901" y="28685"/>
                  </a:cubicBezTo>
                  <a:cubicBezTo>
                    <a:pt x="1060" y="28749"/>
                    <a:pt x="1348" y="28790"/>
                    <a:pt x="1639" y="28790"/>
                  </a:cubicBezTo>
                  <a:cubicBezTo>
                    <a:pt x="1957" y="28790"/>
                    <a:pt x="2279" y="28741"/>
                    <a:pt x="2436" y="28619"/>
                  </a:cubicBezTo>
                  <a:cubicBezTo>
                    <a:pt x="3203" y="28018"/>
                    <a:pt x="2536" y="26150"/>
                    <a:pt x="3136" y="25483"/>
                  </a:cubicBezTo>
                  <a:cubicBezTo>
                    <a:pt x="5738" y="22681"/>
                    <a:pt x="10975" y="22881"/>
                    <a:pt x="13410" y="19879"/>
                  </a:cubicBezTo>
                  <a:cubicBezTo>
                    <a:pt x="14077" y="19045"/>
                    <a:pt x="13043" y="16877"/>
                    <a:pt x="13944" y="16243"/>
                  </a:cubicBezTo>
                  <a:cubicBezTo>
                    <a:pt x="14539" y="15837"/>
                    <a:pt x="15201" y="15685"/>
                    <a:pt x="15900" y="15685"/>
                  </a:cubicBezTo>
                  <a:cubicBezTo>
                    <a:pt x="17998" y="15685"/>
                    <a:pt x="20428" y="17056"/>
                    <a:pt x="22371" y="17056"/>
                  </a:cubicBezTo>
                  <a:cubicBezTo>
                    <a:pt x="22975" y="17056"/>
                    <a:pt x="23532" y="16923"/>
                    <a:pt x="24018" y="16577"/>
                  </a:cubicBezTo>
                  <a:cubicBezTo>
                    <a:pt x="25519" y="15509"/>
                    <a:pt x="26853" y="11740"/>
                    <a:pt x="26153" y="10039"/>
                  </a:cubicBezTo>
                  <a:cubicBezTo>
                    <a:pt x="26130" y="9988"/>
                    <a:pt x="26066" y="9968"/>
                    <a:pt x="25974" y="9968"/>
                  </a:cubicBezTo>
                  <a:cubicBezTo>
                    <a:pt x="25592" y="9968"/>
                    <a:pt x="24720" y="10317"/>
                    <a:pt x="24283" y="10317"/>
                  </a:cubicBezTo>
                  <a:cubicBezTo>
                    <a:pt x="24198" y="10317"/>
                    <a:pt x="24130" y="10304"/>
                    <a:pt x="24084" y="10272"/>
                  </a:cubicBezTo>
                  <a:cubicBezTo>
                    <a:pt x="23417" y="9772"/>
                    <a:pt x="24518" y="6836"/>
                    <a:pt x="23918" y="6636"/>
                  </a:cubicBezTo>
                  <a:cubicBezTo>
                    <a:pt x="23647" y="6543"/>
                    <a:pt x="23349" y="6501"/>
                    <a:pt x="23030" y="6501"/>
                  </a:cubicBezTo>
                  <a:cubicBezTo>
                    <a:pt x="21305" y="6501"/>
                    <a:pt x="19000" y="7726"/>
                    <a:pt x="17480" y="8571"/>
                  </a:cubicBezTo>
                  <a:cubicBezTo>
                    <a:pt x="16979" y="8838"/>
                    <a:pt x="16079" y="9972"/>
                    <a:pt x="15612" y="10105"/>
                  </a:cubicBezTo>
                  <a:cubicBezTo>
                    <a:pt x="15430" y="10164"/>
                    <a:pt x="15217" y="10191"/>
                    <a:pt x="14993" y="10191"/>
                  </a:cubicBezTo>
                  <a:cubicBezTo>
                    <a:pt x="13942" y="10191"/>
                    <a:pt x="12637" y="9604"/>
                    <a:pt x="13077" y="8971"/>
                  </a:cubicBezTo>
                  <a:cubicBezTo>
                    <a:pt x="14277" y="7303"/>
                    <a:pt x="17446" y="6903"/>
                    <a:pt x="19148" y="5569"/>
                  </a:cubicBezTo>
                  <a:cubicBezTo>
                    <a:pt x="20682" y="4368"/>
                    <a:pt x="23351" y="1933"/>
                    <a:pt x="23317" y="699"/>
                  </a:cubicBezTo>
                  <a:cubicBezTo>
                    <a:pt x="23307" y="195"/>
                    <a:pt x="22690" y="1"/>
                    <a:pt x="21774" y="1"/>
                  </a:cubicBezTo>
                  <a:close/>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6"/>
            <p:cNvSpPr/>
            <p:nvPr/>
          </p:nvSpPr>
          <p:spPr>
            <a:xfrm>
              <a:off x="4015610" y="1972459"/>
              <a:ext cx="382922" cy="368794"/>
            </a:xfrm>
            <a:custGeom>
              <a:rect b="b" l="l" r="r" t="t"/>
              <a:pathLst>
                <a:path extrusionOk="0" h="20883" w="21683">
                  <a:moveTo>
                    <a:pt x="17671" y="0"/>
                  </a:moveTo>
                  <a:cubicBezTo>
                    <a:pt x="17651" y="0"/>
                    <a:pt x="17632" y="1"/>
                    <a:pt x="17613" y="1"/>
                  </a:cubicBezTo>
                  <a:cubicBezTo>
                    <a:pt x="13477" y="202"/>
                    <a:pt x="8473" y="3204"/>
                    <a:pt x="5204" y="5972"/>
                  </a:cubicBezTo>
                  <a:cubicBezTo>
                    <a:pt x="4537" y="6539"/>
                    <a:pt x="3703" y="7940"/>
                    <a:pt x="3403" y="8541"/>
                  </a:cubicBezTo>
                  <a:cubicBezTo>
                    <a:pt x="2836" y="9642"/>
                    <a:pt x="3169" y="11309"/>
                    <a:pt x="2569" y="12477"/>
                  </a:cubicBezTo>
                  <a:cubicBezTo>
                    <a:pt x="2169" y="13278"/>
                    <a:pt x="1" y="15045"/>
                    <a:pt x="1" y="15679"/>
                  </a:cubicBezTo>
                  <a:cubicBezTo>
                    <a:pt x="1" y="16000"/>
                    <a:pt x="352" y="16093"/>
                    <a:pt x="847" y="16093"/>
                  </a:cubicBezTo>
                  <a:cubicBezTo>
                    <a:pt x="1542" y="16093"/>
                    <a:pt x="2521" y="15909"/>
                    <a:pt x="3211" y="15909"/>
                  </a:cubicBezTo>
                  <a:cubicBezTo>
                    <a:pt x="3514" y="15909"/>
                    <a:pt x="3760" y="15944"/>
                    <a:pt x="3903" y="16046"/>
                  </a:cubicBezTo>
                  <a:cubicBezTo>
                    <a:pt x="4671" y="16613"/>
                    <a:pt x="4671" y="19349"/>
                    <a:pt x="5471" y="20049"/>
                  </a:cubicBezTo>
                  <a:cubicBezTo>
                    <a:pt x="5822" y="20346"/>
                    <a:pt x="6740" y="20883"/>
                    <a:pt x="7449" y="20883"/>
                  </a:cubicBezTo>
                  <a:cubicBezTo>
                    <a:pt x="7617" y="20883"/>
                    <a:pt x="7772" y="20853"/>
                    <a:pt x="7906" y="20783"/>
                  </a:cubicBezTo>
                  <a:cubicBezTo>
                    <a:pt x="10375" y="19449"/>
                    <a:pt x="11409" y="15446"/>
                    <a:pt x="13544" y="13778"/>
                  </a:cubicBezTo>
                  <a:cubicBezTo>
                    <a:pt x="15412" y="12310"/>
                    <a:pt x="18881" y="12310"/>
                    <a:pt x="20448" y="10442"/>
                  </a:cubicBezTo>
                  <a:cubicBezTo>
                    <a:pt x="21483" y="9208"/>
                    <a:pt x="21683" y="5672"/>
                    <a:pt x="21483" y="4505"/>
                  </a:cubicBezTo>
                  <a:cubicBezTo>
                    <a:pt x="21153" y="2529"/>
                    <a:pt x="19166" y="0"/>
                    <a:pt x="1767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6"/>
            <p:cNvSpPr/>
            <p:nvPr/>
          </p:nvSpPr>
          <p:spPr>
            <a:xfrm>
              <a:off x="5180796" y="3310709"/>
              <a:ext cx="120194" cy="186331"/>
            </a:xfrm>
            <a:custGeom>
              <a:rect b="b" l="l" r="r" t="t"/>
              <a:pathLst>
                <a:path extrusionOk="0" h="10551" w="6806">
                  <a:moveTo>
                    <a:pt x="4808" y="1"/>
                  </a:moveTo>
                  <a:cubicBezTo>
                    <a:pt x="4566" y="1"/>
                    <a:pt x="4329" y="40"/>
                    <a:pt x="4104" y="142"/>
                  </a:cubicBezTo>
                  <a:cubicBezTo>
                    <a:pt x="3170" y="676"/>
                    <a:pt x="1769" y="2778"/>
                    <a:pt x="1269" y="3812"/>
                  </a:cubicBezTo>
                  <a:cubicBezTo>
                    <a:pt x="701" y="4979"/>
                    <a:pt x="1" y="7548"/>
                    <a:pt x="68" y="8648"/>
                  </a:cubicBezTo>
                  <a:cubicBezTo>
                    <a:pt x="101" y="9249"/>
                    <a:pt x="435" y="10483"/>
                    <a:pt x="968" y="10550"/>
                  </a:cubicBezTo>
                  <a:cubicBezTo>
                    <a:pt x="976" y="10551"/>
                    <a:pt x="984" y="10551"/>
                    <a:pt x="993" y="10551"/>
                  </a:cubicBezTo>
                  <a:cubicBezTo>
                    <a:pt x="1379" y="10551"/>
                    <a:pt x="2377" y="9807"/>
                    <a:pt x="2736" y="9382"/>
                  </a:cubicBezTo>
                  <a:cubicBezTo>
                    <a:pt x="4571" y="7181"/>
                    <a:pt x="6806" y="3712"/>
                    <a:pt x="6639" y="943"/>
                  </a:cubicBezTo>
                  <a:cubicBezTo>
                    <a:pt x="6606" y="543"/>
                    <a:pt x="5705" y="176"/>
                    <a:pt x="5271" y="42"/>
                  </a:cubicBezTo>
                  <a:cubicBezTo>
                    <a:pt x="5116" y="16"/>
                    <a:pt x="4961" y="1"/>
                    <a:pt x="48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6"/>
            <p:cNvSpPr/>
            <p:nvPr/>
          </p:nvSpPr>
          <p:spPr>
            <a:xfrm>
              <a:off x="4604684" y="2262590"/>
              <a:ext cx="110764" cy="110852"/>
            </a:xfrm>
            <a:custGeom>
              <a:rect b="b" l="l" r="r" t="t"/>
              <a:pathLst>
                <a:path extrusionOk="0" h="6277" w="6272">
                  <a:moveTo>
                    <a:pt x="4747" y="0"/>
                  </a:moveTo>
                  <a:cubicBezTo>
                    <a:pt x="4359" y="0"/>
                    <a:pt x="3947" y="93"/>
                    <a:pt x="3737" y="251"/>
                  </a:cubicBezTo>
                  <a:cubicBezTo>
                    <a:pt x="3236" y="685"/>
                    <a:pt x="3370" y="2419"/>
                    <a:pt x="2869" y="2886"/>
                  </a:cubicBezTo>
                  <a:cubicBezTo>
                    <a:pt x="2724" y="3012"/>
                    <a:pt x="2504" y="3048"/>
                    <a:pt x="2253" y="3048"/>
                  </a:cubicBezTo>
                  <a:cubicBezTo>
                    <a:pt x="1916" y="3048"/>
                    <a:pt x="1523" y="2982"/>
                    <a:pt x="1186" y="2982"/>
                  </a:cubicBezTo>
                  <a:cubicBezTo>
                    <a:pt x="911" y="2982"/>
                    <a:pt x="673" y="3026"/>
                    <a:pt x="534" y="3186"/>
                  </a:cubicBezTo>
                  <a:cubicBezTo>
                    <a:pt x="101" y="3687"/>
                    <a:pt x="1" y="5255"/>
                    <a:pt x="334" y="5755"/>
                  </a:cubicBezTo>
                  <a:cubicBezTo>
                    <a:pt x="600" y="6154"/>
                    <a:pt x="1543" y="6277"/>
                    <a:pt x="2219" y="6277"/>
                  </a:cubicBezTo>
                  <a:cubicBezTo>
                    <a:pt x="2392" y="6277"/>
                    <a:pt x="2547" y="6269"/>
                    <a:pt x="2669" y="6255"/>
                  </a:cubicBezTo>
                  <a:cubicBezTo>
                    <a:pt x="3370" y="6189"/>
                    <a:pt x="4904" y="5788"/>
                    <a:pt x="5338" y="5188"/>
                  </a:cubicBezTo>
                  <a:cubicBezTo>
                    <a:pt x="6038" y="4154"/>
                    <a:pt x="6272" y="1118"/>
                    <a:pt x="5571" y="251"/>
                  </a:cubicBezTo>
                  <a:cubicBezTo>
                    <a:pt x="5429" y="77"/>
                    <a:pt x="5098" y="0"/>
                    <a:pt x="474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a:off x="4444458" y="2065543"/>
              <a:ext cx="1188801" cy="1601638"/>
            </a:xfrm>
            <a:custGeom>
              <a:rect b="b" l="l" r="r" t="t"/>
              <a:pathLst>
                <a:path extrusionOk="0" h="90693" w="67316">
                  <a:moveTo>
                    <a:pt x="25783" y="0"/>
                  </a:moveTo>
                  <a:cubicBezTo>
                    <a:pt x="24500" y="0"/>
                    <a:pt x="21774" y="1748"/>
                    <a:pt x="20882" y="3036"/>
                  </a:cubicBezTo>
                  <a:cubicBezTo>
                    <a:pt x="19681" y="4904"/>
                    <a:pt x="19014" y="7073"/>
                    <a:pt x="18947" y="9307"/>
                  </a:cubicBezTo>
                  <a:cubicBezTo>
                    <a:pt x="18947" y="10241"/>
                    <a:pt x="19781" y="12176"/>
                    <a:pt x="20515" y="12677"/>
                  </a:cubicBezTo>
                  <a:cubicBezTo>
                    <a:pt x="20905" y="12942"/>
                    <a:pt x="21661" y="13095"/>
                    <a:pt x="22390" y="13095"/>
                  </a:cubicBezTo>
                  <a:cubicBezTo>
                    <a:pt x="23034" y="13095"/>
                    <a:pt x="23656" y="12976"/>
                    <a:pt x="23984" y="12710"/>
                  </a:cubicBezTo>
                  <a:cubicBezTo>
                    <a:pt x="24451" y="12276"/>
                    <a:pt x="24184" y="10608"/>
                    <a:pt x="24551" y="10108"/>
                  </a:cubicBezTo>
                  <a:cubicBezTo>
                    <a:pt x="24852" y="9698"/>
                    <a:pt x="25961" y="8996"/>
                    <a:pt x="26608" y="8996"/>
                  </a:cubicBezTo>
                  <a:cubicBezTo>
                    <a:pt x="26750" y="8996"/>
                    <a:pt x="26869" y="9029"/>
                    <a:pt x="26953" y="9107"/>
                  </a:cubicBezTo>
                  <a:cubicBezTo>
                    <a:pt x="28321" y="10408"/>
                    <a:pt x="28654" y="14044"/>
                    <a:pt x="27820" y="15612"/>
                  </a:cubicBezTo>
                  <a:cubicBezTo>
                    <a:pt x="27090" y="16992"/>
                    <a:pt x="24494" y="18393"/>
                    <a:pt x="22508" y="18393"/>
                  </a:cubicBezTo>
                  <a:cubicBezTo>
                    <a:pt x="22045" y="18393"/>
                    <a:pt x="21615" y="18317"/>
                    <a:pt x="21249" y="18147"/>
                  </a:cubicBezTo>
                  <a:cubicBezTo>
                    <a:pt x="20549" y="17814"/>
                    <a:pt x="21149" y="15145"/>
                    <a:pt x="20515" y="14511"/>
                  </a:cubicBezTo>
                  <a:cubicBezTo>
                    <a:pt x="20104" y="14077"/>
                    <a:pt x="19130" y="13737"/>
                    <a:pt x="18364" y="13737"/>
                  </a:cubicBezTo>
                  <a:cubicBezTo>
                    <a:pt x="18011" y="13737"/>
                    <a:pt x="17702" y="13809"/>
                    <a:pt x="17513" y="13978"/>
                  </a:cubicBezTo>
                  <a:cubicBezTo>
                    <a:pt x="16779" y="14678"/>
                    <a:pt x="18013" y="17313"/>
                    <a:pt x="17413" y="18147"/>
                  </a:cubicBezTo>
                  <a:cubicBezTo>
                    <a:pt x="16779" y="19081"/>
                    <a:pt x="14177" y="18781"/>
                    <a:pt x="13310" y="19481"/>
                  </a:cubicBezTo>
                  <a:cubicBezTo>
                    <a:pt x="12643" y="20015"/>
                    <a:pt x="11542" y="21516"/>
                    <a:pt x="11442" y="22384"/>
                  </a:cubicBezTo>
                  <a:cubicBezTo>
                    <a:pt x="11375" y="23084"/>
                    <a:pt x="12976" y="24318"/>
                    <a:pt x="12576" y="24952"/>
                  </a:cubicBezTo>
                  <a:cubicBezTo>
                    <a:pt x="12456" y="25155"/>
                    <a:pt x="12223" y="25227"/>
                    <a:pt x="11926" y="25227"/>
                  </a:cubicBezTo>
                  <a:cubicBezTo>
                    <a:pt x="11174" y="25227"/>
                    <a:pt x="10012" y="24761"/>
                    <a:pt x="9245" y="24761"/>
                  </a:cubicBezTo>
                  <a:cubicBezTo>
                    <a:pt x="8969" y="24761"/>
                    <a:pt x="8743" y="24821"/>
                    <a:pt x="8607" y="24985"/>
                  </a:cubicBezTo>
                  <a:cubicBezTo>
                    <a:pt x="7673" y="26086"/>
                    <a:pt x="8340" y="29555"/>
                    <a:pt x="9374" y="30423"/>
                  </a:cubicBezTo>
                  <a:cubicBezTo>
                    <a:pt x="9731" y="30731"/>
                    <a:pt x="10508" y="30882"/>
                    <a:pt x="11306" y="30882"/>
                  </a:cubicBezTo>
                  <a:cubicBezTo>
                    <a:pt x="12148" y="30882"/>
                    <a:pt x="13016" y="30714"/>
                    <a:pt x="13443" y="30389"/>
                  </a:cubicBezTo>
                  <a:cubicBezTo>
                    <a:pt x="14011" y="29922"/>
                    <a:pt x="13677" y="27954"/>
                    <a:pt x="14277" y="27521"/>
                  </a:cubicBezTo>
                  <a:cubicBezTo>
                    <a:pt x="14446" y="27396"/>
                    <a:pt x="14678" y="27349"/>
                    <a:pt x="14946" y="27349"/>
                  </a:cubicBezTo>
                  <a:cubicBezTo>
                    <a:pt x="15789" y="27349"/>
                    <a:pt x="16995" y="27814"/>
                    <a:pt x="17767" y="27814"/>
                  </a:cubicBezTo>
                  <a:cubicBezTo>
                    <a:pt x="17868" y="27814"/>
                    <a:pt x="17962" y="27805"/>
                    <a:pt x="18047" y="27787"/>
                  </a:cubicBezTo>
                  <a:cubicBezTo>
                    <a:pt x="18749" y="27596"/>
                    <a:pt x="19758" y="26211"/>
                    <a:pt x="20487" y="26211"/>
                  </a:cubicBezTo>
                  <a:cubicBezTo>
                    <a:pt x="20519" y="26211"/>
                    <a:pt x="20551" y="26214"/>
                    <a:pt x="20582" y="26220"/>
                  </a:cubicBezTo>
                  <a:cubicBezTo>
                    <a:pt x="21549" y="26386"/>
                    <a:pt x="22950" y="28321"/>
                    <a:pt x="23117" y="29322"/>
                  </a:cubicBezTo>
                  <a:cubicBezTo>
                    <a:pt x="23250" y="30089"/>
                    <a:pt x="21583" y="31690"/>
                    <a:pt x="22116" y="32191"/>
                  </a:cubicBezTo>
                  <a:cubicBezTo>
                    <a:pt x="22244" y="32306"/>
                    <a:pt x="22423" y="32356"/>
                    <a:pt x="22633" y="32356"/>
                  </a:cubicBezTo>
                  <a:cubicBezTo>
                    <a:pt x="23577" y="32356"/>
                    <a:pt x="25146" y="31338"/>
                    <a:pt x="25419" y="30656"/>
                  </a:cubicBezTo>
                  <a:cubicBezTo>
                    <a:pt x="25852" y="29555"/>
                    <a:pt x="23417" y="27320"/>
                    <a:pt x="23851" y="26220"/>
                  </a:cubicBezTo>
                  <a:cubicBezTo>
                    <a:pt x="24184" y="25719"/>
                    <a:pt x="24718" y="25452"/>
                    <a:pt x="25319" y="25452"/>
                  </a:cubicBezTo>
                  <a:cubicBezTo>
                    <a:pt x="26720" y="25786"/>
                    <a:pt x="27587" y="29755"/>
                    <a:pt x="28988" y="30156"/>
                  </a:cubicBezTo>
                  <a:cubicBezTo>
                    <a:pt x="29050" y="30172"/>
                    <a:pt x="29114" y="30180"/>
                    <a:pt x="29181" y="30180"/>
                  </a:cubicBezTo>
                  <a:cubicBezTo>
                    <a:pt x="30141" y="30180"/>
                    <a:pt x="31603" y="28603"/>
                    <a:pt x="32554" y="28603"/>
                  </a:cubicBezTo>
                  <a:cubicBezTo>
                    <a:pt x="32613" y="28603"/>
                    <a:pt x="32669" y="28609"/>
                    <a:pt x="32724" y="28621"/>
                  </a:cubicBezTo>
                  <a:cubicBezTo>
                    <a:pt x="33925" y="28922"/>
                    <a:pt x="35859" y="31090"/>
                    <a:pt x="36226" y="32291"/>
                  </a:cubicBezTo>
                  <a:cubicBezTo>
                    <a:pt x="36493" y="33125"/>
                    <a:pt x="36160" y="35093"/>
                    <a:pt x="35559" y="35626"/>
                  </a:cubicBezTo>
                  <a:cubicBezTo>
                    <a:pt x="33816" y="37167"/>
                    <a:pt x="30755" y="37694"/>
                    <a:pt x="28187" y="37694"/>
                  </a:cubicBezTo>
                  <a:cubicBezTo>
                    <a:pt x="27808" y="37694"/>
                    <a:pt x="27439" y="37683"/>
                    <a:pt x="27087" y="37661"/>
                  </a:cubicBezTo>
                  <a:cubicBezTo>
                    <a:pt x="25752" y="37561"/>
                    <a:pt x="23117" y="36494"/>
                    <a:pt x="22150" y="35560"/>
                  </a:cubicBezTo>
                  <a:cubicBezTo>
                    <a:pt x="21483" y="34926"/>
                    <a:pt x="21349" y="32624"/>
                    <a:pt x="20582" y="32191"/>
                  </a:cubicBezTo>
                  <a:cubicBezTo>
                    <a:pt x="19597" y="31613"/>
                    <a:pt x="18310" y="31373"/>
                    <a:pt x="17002" y="31373"/>
                  </a:cubicBezTo>
                  <a:cubicBezTo>
                    <a:pt x="15740" y="31373"/>
                    <a:pt x="14458" y="31597"/>
                    <a:pt x="13410" y="31957"/>
                  </a:cubicBezTo>
                  <a:cubicBezTo>
                    <a:pt x="9641" y="33191"/>
                    <a:pt x="5037" y="36760"/>
                    <a:pt x="2936" y="40296"/>
                  </a:cubicBezTo>
                  <a:cubicBezTo>
                    <a:pt x="2169" y="41531"/>
                    <a:pt x="2936" y="44933"/>
                    <a:pt x="2169" y="46201"/>
                  </a:cubicBezTo>
                  <a:cubicBezTo>
                    <a:pt x="1935" y="46601"/>
                    <a:pt x="834" y="46801"/>
                    <a:pt x="634" y="47235"/>
                  </a:cubicBezTo>
                  <a:cubicBezTo>
                    <a:pt x="1" y="48469"/>
                    <a:pt x="167" y="51671"/>
                    <a:pt x="868" y="52872"/>
                  </a:cubicBezTo>
                  <a:cubicBezTo>
                    <a:pt x="2135" y="55107"/>
                    <a:pt x="4937" y="57309"/>
                    <a:pt x="7239" y="58109"/>
                  </a:cubicBezTo>
                  <a:cubicBezTo>
                    <a:pt x="7893" y="58333"/>
                    <a:pt x="8610" y="58410"/>
                    <a:pt x="9359" y="58410"/>
                  </a:cubicBezTo>
                  <a:cubicBezTo>
                    <a:pt x="11059" y="58410"/>
                    <a:pt x="12932" y="58011"/>
                    <a:pt x="14650" y="58011"/>
                  </a:cubicBezTo>
                  <a:cubicBezTo>
                    <a:pt x="15225" y="58011"/>
                    <a:pt x="15784" y="58056"/>
                    <a:pt x="16312" y="58176"/>
                  </a:cubicBezTo>
                  <a:cubicBezTo>
                    <a:pt x="17179" y="58376"/>
                    <a:pt x="19081" y="59443"/>
                    <a:pt x="19581" y="60277"/>
                  </a:cubicBezTo>
                  <a:cubicBezTo>
                    <a:pt x="20215" y="61378"/>
                    <a:pt x="19248" y="64347"/>
                    <a:pt x="19848" y="65481"/>
                  </a:cubicBezTo>
                  <a:cubicBezTo>
                    <a:pt x="20348" y="66415"/>
                    <a:pt x="23050" y="66382"/>
                    <a:pt x="23417" y="67282"/>
                  </a:cubicBezTo>
                  <a:cubicBezTo>
                    <a:pt x="24818" y="70551"/>
                    <a:pt x="21516" y="74954"/>
                    <a:pt x="22016" y="78457"/>
                  </a:cubicBezTo>
                  <a:cubicBezTo>
                    <a:pt x="22183" y="79658"/>
                    <a:pt x="24018" y="81493"/>
                    <a:pt x="24184" y="82593"/>
                  </a:cubicBezTo>
                  <a:cubicBezTo>
                    <a:pt x="24518" y="84661"/>
                    <a:pt x="23351" y="87463"/>
                    <a:pt x="24151" y="89331"/>
                  </a:cubicBezTo>
                  <a:cubicBezTo>
                    <a:pt x="24528" y="90204"/>
                    <a:pt x="26205" y="90693"/>
                    <a:pt x="27568" y="90693"/>
                  </a:cubicBezTo>
                  <a:cubicBezTo>
                    <a:pt x="28134" y="90693"/>
                    <a:pt x="28645" y="90608"/>
                    <a:pt x="28988" y="90432"/>
                  </a:cubicBezTo>
                  <a:cubicBezTo>
                    <a:pt x="31490" y="89131"/>
                    <a:pt x="34258" y="85929"/>
                    <a:pt x="35426" y="83394"/>
                  </a:cubicBezTo>
                  <a:cubicBezTo>
                    <a:pt x="36493" y="81092"/>
                    <a:pt x="35593" y="77490"/>
                    <a:pt x="36760" y="75455"/>
                  </a:cubicBezTo>
                  <a:cubicBezTo>
                    <a:pt x="37694" y="73820"/>
                    <a:pt x="40763" y="73053"/>
                    <a:pt x="41764" y="71419"/>
                  </a:cubicBezTo>
                  <a:cubicBezTo>
                    <a:pt x="43265" y="68984"/>
                    <a:pt x="42097" y="64514"/>
                    <a:pt x="43532" y="61979"/>
                  </a:cubicBezTo>
                  <a:cubicBezTo>
                    <a:pt x="44632" y="59977"/>
                    <a:pt x="47835" y="58810"/>
                    <a:pt x="48902" y="56741"/>
                  </a:cubicBezTo>
                  <a:cubicBezTo>
                    <a:pt x="49302" y="55908"/>
                    <a:pt x="49102" y="53439"/>
                    <a:pt x="48502" y="52972"/>
                  </a:cubicBezTo>
                  <a:cubicBezTo>
                    <a:pt x="47034" y="51771"/>
                    <a:pt x="43598" y="52605"/>
                    <a:pt x="42197" y="51304"/>
                  </a:cubicBezTo>
                  <a:cubicBezTo>
                    <a:pt x="41597" y="50737"/>
                    <a:pt x="42498" y="48135"/>
                    <a:pt x="42097" y="47201"/>
                  </a:cubicBezTo>
                  <a:cubicBezTo>
                    <a:pt x="41764" y="46334"/>
                    <a:pt x="39862" y="45300"/>
                    <a:pt x="39562" y="44399"/>
                  </a:cubicBezTo>
                  <a:cubicBezTo>
                    <a:pt x="39229" y="43432"/>
                    <a:pt x="39062" y="40997"/>
                    <a:pt x="39829" y="40296"/>
                  </a:cubicBezTo>
                  <a:cubicBezTo>
                    <a:pt x="39980" y="40161"/>
                    <a:pt x="40286" y="40107"/>
                    <a:pt x="40612" y="40107"/>
                  </a:cubicBezTo>
                  <a:cubicBezTo>
                    <a:pt x="41007" y="40107"/>
                    <a:pt x="41429" y="40187"/>
                    <a:pt x="41630" y="40296"/>
                  </a:cubicBezTo>
                  <a:cubicBezTo>
                    <a:pt x="43665" y="41430"/>
                    <a:pt x="45366" y="43899"/>
                    <a:pt x="46033" y="46167"/>
                  </a:cubicBezTo>
                  <a:cubicBezTo>
                    <a:pt x="46267" y="46901"/>
                    <a:pt x="45199" y="48769"/>
                    <a:pt x="45633" y="49470"/>
                  </a:cubicBezTo>
                  <a:cubicBezTo>
                    <a:pt x="45927" y="49910"/>
                    <a:pt x="47021" y="50221"/>
                    <a:pt x="47689" y="50221"/>
                  </a:cubicBezTo>
                  <a:cubicBezTo>
                    <a:pt x="47780" y="50221"/>
                    <a:pt x="47863" y="50215"/>
                    <a:pt x="47935" y="50203"/>
                  </a:cubicBezTo>
                  <a:cubicBezTo>
                    <a:pt x="50503" y="49770"/>
                    <a:pt x="54973" y="47868"/>
                    <a:pt x="55373" y="45834"/>
                  </a:cubicBezTo>
                  <a:cubicBezTo>
                    <a:pt x="55907" y="43365"/>
                    <a:pt x="49169" y="40563"/>
                    <a:pt x="49869" y="37795"/>
                  </a:cubicBezTo>
                  <a:cubicBezTo>
                    <a:pt x="49993" y="37337"/>
                    <a:pt x="51009" y="37130"/>
                    <a:pt x="52087" y="37130"/>
                  </a:cubicBezTo>
                  <a:cubicBezTo>
                    <a:pt x="53052" y="37130"/>
                    <a:pt x="54067" y="37295"/>
                    <a:pt x="54539" y="37594"/>
                  </a:cubicBezTo>
                  <a:cubicBezTo>
                    <a:pt x="55240" y="38061"/>
                    <a:pt x="55173" y="39996"/>
                    <a:pt x="55674" y="40597"/>
                  </a:cubicBezTo>
                  <a:cubicBezTo>
                    <a:pt x="57041" y="42198"/>
                    <a:pt x="59209" y="43298"/>
                    <a:pt x="61144" y="44299"/>
                  </a:cubicBezTo>
                  <a:cubicBezTo>
                    <a:pt x="62045" y="44800"/>
                    <a:pt x="64480" y="44933"/>
                    <a:pt x="64980" y="45767"/>
                  </a:cubicBezTo>
                  <a:cubicBezTo>
                    <a:pt x="65647" y="46834"/>
                    <a:pt x="63713" y="49736"/>
                    <a:pt x="64080" y="50871"/>
                  </a:cubicBezTo>
                  <a:cubicBezTo>
                    <a:pt x="64613" y="52372"/>
                    <a:pt x="65414" y="53773"/>
                    <a:pt x="66448" y="55007"/>
                  </a:cubicBezTo>
                  <a:cubicBezTo>
                    <a:pt x="67015" y="51705"/>
                    <a:pt x="67282" y="48402"/>
                    <a:pt x="67282" y="45066"/>
                  </a:cubicBezTo>
                  <a:cubicBezTo>
                    <a:pt x="67315" y="27821"/>
                    <a:pt x="59643" y="11442"/>
                    <a:pt x="46400" y="401"/>
                  </a:cubicBezTo>
                  <a:cubicBezTo>
                    <a:pt x="45833" y="835"/>
                    <a:pt x="45466" y="1435"/>
                    <a:pt x="45366" y="2136"/>
                  </a:cubicBezTo>
                  <a:cubicBezTo>
                    <a:pt x="45333" y="2636"/>
                    <a:pt x="46300" y="3970"/>
                    <a:pt x="46167" y="4404"/>
                  </a:cubicBezTo>
                  <a:cubicBezTo>
                    <a:pt x="45946" y="5166"/>
                    <a:pt x="44585" y="5746"/>
                    <a:pt x="43403" y="5746"/>
                  </a:cubicBezTo>
                  <a:cubicBezTo>
                    <a:pt x="42980" y="5746"/>
                    <a:pt x="42581" y="5672"/>
                    <a:pt x="42264" y="5505"/>
                  </a:cubicBezTo>
                  <a:cubicBezTo>
                    <a:pt x="41897" y="5305"/>
                    <a:pt x="41564" y="4170"/>
                    <a:pt x="41197" y="3937"/>
                  </a:cubicBezTo>
                  <a:cubicBezTo>
                    <a:pt x="40538" y="3483"/>
                    <a:pt x="39623" y="3363"/>
                    <a:pt x="38678" y="3363"/>
                  </a:cubicBezTo>
                  <a:cubicBezTo>
                    <a:pt x="37622" y="3363"/>
                    <a:pt x="36530" y="3513"/>
                    <a:pt x="35722" y="3513"/>
                  </a:cubicBezTo>
                  <a:cubicBezTo>
                    <a:pt x="35606" y="3513"/>
                    <a:pt x="35496" y="3510"/>
                    <a:pt x="35392" y="3503"/>
                  </a:cubicBezTo>
                  <a:cubicBezTo>
                    <a:pt x="35217" y="3512"/>
                    <a:pt x="35044" y="3516"/>
                    <a:pt x="34872" y="3516"/>
                  </a:cubicBezTo>
                  <a:cubicBezTo>
                    <a:pt x="34356" y="3516"/>
                    <a:pt x="33850" y="3478"/>
                    <a:pt x="33324" y="3403"/>
                  </a:cubicBezTo>
                  <a:cubicBezTo>
                    <a:pt x="30856" y="2636"/>
                    <a:pt x="28321" y="101"/>
                    <a:pt x="25819" y="1"/>
                  </a:cubicBezTo>
                  <a:cubicBezTo>
                    <a:pt x="25807" y="1"/>
                    <a:pt x="25795" y="0"/>
                    <a:pt x="257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
            <p:cNvSpPr/>
            <p:nvPr/>
          </p:nvSpPr>
          <p:spPr>
            <a:xfrm>
              <a:off x="3580863" y="2828512"/>
              <a:ext cx="586171" cy="795318"/>
            </a:xfrm>
            <a:custGeom>
              <a:rect b="b" l="l" r="r" t="t"/>
              <a:pathLst>
                <a:path extrusionOk="0" h="45035" w="33192">
                  <a:moveTo>
                    <a:pt x="9201" y="0"/>
                  </a:moveTo>
                  <a:cubicBezTo>
                    <a:pt x="6930" y="0"/>
                    <a:pt x="4289" y="932"/>
                    <a:pt x="2018" y="932"/>
                  </a:cubicBezTo>
                  <a:cubicBezTo>
                    <a:pt x="1301" y="932"/>
                    <a:pt x="621" y="839"/>
                    <a:pt x="1" y="595"/>
                  </a:cubicBezTo>
                  <a:lnTo>
                    <a:pt x="1" y="1796"/>
                  </a:lnTo>
                  <a:lnTo>
                    <a:pt x="1" y="2096"/>
                  </a:lnTo>
                  <a:cubicBezTo>
                    <a:pt x="568" y="2363"/>
                    <a:pt x="1035" y="2796"/>
                    <a:pt x="1335" y="3363"/>
                  </a:cubicBezTo>
                  <a:cubicBezTo>
                    <a:pt x="1569" y="4031"/>
                    <a:pt x="1168" y="5532"/>
                    <a:pt x="635" y="5965"/>
                  </a:cubicBezTo>
                  <a:cubicBezTo>
                    <a:pt x="501" y="6065"/>
                    <a:pt x="335" y="6099"/>
                    <a:pt x="168" y="6099"/>
                  </a:cubicBezTo>
                  <a:cubicBezTo>
                    <a:pt x="301" y="7767"/>
                    <a:pt x="468" y="9401"/>
                    <a:pt x="735" y="11036"/>
                  </a:cubicBezTo>
                  <a:cubicBezTo>
                    <a:pt x="2336" y="12036"/>
                    <a:pt x="4437" y="12704"/>
                    <a:pt x="5505" y="14105"/>
                  </a:cubicBezTo>
                  <a:cubicBezTo>
                    <a:pt x="6139" y="14938"/>
                    <a:pt x="4771" y="16940"/>
                    <a:pt x="5505" y="17774"/>
                  </a:cubicBezTo>
                  <a:cubicBezTo>
                    <a:pt x="6939" y="19408"/>
                    <a:pt x="10175" y="19542"/>
                    <a:pt x="11776" y="20976"/>
                  </a:cubicBezTo>
                  <a:cubicBezTo>
                    <a:pt x="15545" y="24379"/>
                    <a:pt x="16146" y="31217"/>
                    <a:pt x="20349" y="35086"/>
                  </a:cubicBezTo>
                  <a:cubicBezTo>
                    <a:pt x="21083" y="35787"/>
                    <a:pt x="22851" y="36420"/>
                    <a:pt x="23584" y="37121"/>
                  </a:cubicBezTo>
                  <a:cubicBezTo>
                    <a:pt x="24585" y="38122"/>
                    <a:pt x="25019" y="39956"/>
                    <a:pt x="26086" y="40890"/>
                  </a:cubicBezTo>
                  <a:cubicBezTo>
                    <a:pt x="27898" y="42476"/>
                    <a:pt x="30934" y="45034"/>
                    <a:pt x="32698" y="45034"/>
                  </a:cubicBezTo>
                  <a:cubicBezTo>
                    <a:pt x="32752" y="45034"/>
                    <a:pt x="32806" y="45032"/>
                    <a:pt x="32858" y="45027"/>
                  </a:cubicBezTo>
                  <a:cubicBezTo>
                    <a:pt x="33191" y="45027"/>
                    <a:pt x="31990" y="42358"/>
                    <a:pt x="30990" y="41291"/>
                  </a:cubicBezTo>
                  <a:cubicBezTo>
                    <a:pt x="30256" y="40490"/>
                    <a:pt x="28521" y="40123"/>
                    <a:pt x="27721" y="39356"/>
                  </a:cubicBezTo>
                  <a:cubicBezTo>
                    <a:pt x="25553" y="37321"/>
                    <a:pt x="23017" y="34052"/>
                    <a:pt x="22784" y="31450"/>
                  </a:cubicBezTo>
                  <a:cubicBezTo>
                    <a:pt x="22517" y="28415"/>
                    <a:pt x="28388" y="27080"/>
                    <a:pt x="28688" y="23711"/>
                  </a:cubicBezTo>
                  <a:cubicBezTo>
                    <a:pt x="28822" y="22511"/>
                    <a:pt x="25886" y="19308"/>
                    <a:pt x="26120" y="18041"/>
                  </a:cubicBezTo>
                  <a:cubicBezTo>
                    <a:pt x="26353" y="16773"/>
                    <a:pt x="29622" y="15472"/>
                    <a:pt x="29455" y="14105"/>
                  </a:cubicBezTo>
                  <a:cubicBezTo>
                    <a:pt x="29155" y="11303"/>
                    <a:pt x="26186" y="8134"/>
                    <a:pt x="23851" y="6633"/>
                  </a:cubicBezTo>
                  <a:cubicBezTo>
                    <a:pt x="23387" y="6339"/>
                    <a:pt x="22600" y="6288"/>
                    <a:pt x="21736" y="6288"/>
                  </a:cubicBezTo>
                  <a:cubicBezTo>
                    <a:pt x="21270" y="6288"/>
                    <a:pt x="20781" y="6303"/>
                    <a:pt x="20308" y="6303"/>
                  </a:cubicBezTo>
                  <a:cubicBezTo>
                    <a:pt x="19270" y="6303"/>
                    <a:pt x="18312" y="6230"/>
                    <a:pt x="17847" y="5765"/>
                  </a:cubicBezTo>
                  <a:cubicBezTo>
                    <a:pt x="17313" y="5265"/>
                    <a:pt x="18147" y="3630"/>
                    <a:pt x="17614" y="3163"/>
                  </a:cubicBezTo>
                  <a:cubicBezTo>
                    <a:pt x="17432" y="3000"/>
                    <a:pt x="17145" y="2945"/>
                    <a:pt x="16806" y="2945"/>
                  </a:cubicBezTo>
                  <a:cubicBezTo>
                    <a:pt x="16110" y="2945"/>
                    <a:pt x="15195" y="3176"/>
                    <a:pt x="14520" y="3176"/>
                  </a:cubicBezTo>
                  <a:cubicBezTo>
                    <a:pt x="14312" y="3176"/>
                    <a:pt x="14126" y="3154"/>
                    <a:pt x="13978" y="3097"/>
                  </a:cubicBezTo>
                  <a:cubicBezTo>
                    <a:pt x="13010" y="2696"/>
                    <a:pt x="11943" y="595"/>
                    <a:pt x="11009" y="261"/>
                  </a:cubicBezTo>
                  <a:cubicBezTo>
                    <a:pt x="10446" y="74"/>
                    <a:pt x="9838" y="0"/>
                    <a:pt x="92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
            <p:cNvSpPr/>
            <p:nvPr/>
          </p:nvSpPr>
          <p:spPr>
            <a:xfrm>
              <a:off x="3603256" y="2169859"/>
              <a:ext cx="474242" cy="508431"/>
            </a:xfrm>
            <a:custGeom>
              <a:rect b="b" l="l" r="r" t="t"/>
              <a:pathLst>
                <a:path extrusionOk="0" h="28790" w="26854">
                  <a:moveTo>
                    <a:pt x="21774" y="1"/>
                  </a:moveTo>
                  <a:cubicBezTo>
                    <a:pt x="19535" y="1"/>
                    <a:pt x="15512" y="1160"/>
                    <a:pt x="14211" y="1799"/>
                  </a:cubicBezTo>
                  <a:cubicBezTo>
                    <a:pt x="13143" y="2366"/>
                    <a:pt x="10842" y="4568"/>
                    <a:pt x="9741" y="5102"/>
                  </a:cubicBezTo>
                  <a:cubicBezTo>
                    <a:pt x="4971" y="11673"/>
                    <a:pt x="1668" y="19178"/>
                    <a:pt x="1" y="27117"/>
                  </a:cubicBezTo>
                  <a:cubicBezTo>
                    <a:pt x="234" y="27751"/>
                    <a:pt x="468" y="28485"/>
                    <a:pt x="901" y="28685"/>
                  </a:cubicBezTo>
                  <a:cubicBezTo>
                    <a:pt x="1060" y="28749"/>
                    <a:pt x="1348" y="28790"/>
                    <a:pt x="1639" y="28790"/>
                  </a:cubicBezTo>
                  <a:cubicBezTo>
                    <a:pt x="1957" y="28790"/>
                    <a:pt x="2279" y="28741"/>
                    <a:pt x="2436" y="28619"/>
                  </a:cubicBezTo>
                  <a:cubicBezTo>
                    <a:pt x="3203" y="28018"/>
                    <a:pt x="2536" y="26150"/>
                    <a:pt x="3136" y="25483"/>
                  </a:cubicBezTo>
                  <a:cubicBezTo>
                    <a:pt x="5738" y="22681"/>
                    <a:pt x="10975" y="22881"/>
                    <a:pt x="13410" y="19879"/>
                  </a:cubicBezTo>
                  <a:cubicBezTo>
                    <a:pt x="14077" y="19045"/>
                    <a:pt x="13043" y="16877"/>
                    <a:pt x="13944" y="16243"/>
                  </a:cubicBezTo>
                  <a:cubicBezTo>
                    <a:pt x="14539" y="15837"/>
                    <a:pt x="15201" y="15685"/>
                    <a:pt x="15900" y="15685"/>
                  </a:cubicBezTo>
                  <a:cubicBezTo>
                    <a:pt x="17998" y="15685"/>
                    <a:pt x="20428" y="17056"/>
                    <a:pt x="22371" y="17056"/>
                  </a:cubicBezTo>
                  <a:cubicBezTo>
                    <a:pt x="22975" y="17056"/>
                    <a:pt x="23532" y="16923"/>
                    <a:pt x="24018" y="16577"/>
                  </a:cubicBezTo>
                  <a:cubicBezTo>
                    <a:pt x="25519" y="15509"/>
                    <a:pt x="26853" y="11740"/>
                    <a:pt x="26153" y="10039"/>
                  </a:cubicBezTo>
                  <a:cubicBezTo>
                    <a:pt x="26130" y="9988"/>
                    <a:pt x="26066" y="9968"/>
                    <a:pt x="25974" y="9968"/>
                  </a:cubicBezTo>
                  <a:cubicBezTo>
                    <a:pt x="25592" y="9968"/>
                    <a:pt x="24720" y="10317"/>
                    <a:pt x="24283" y="10317"/>
                  </a:cubicBezTo>
                  <a:cubicBezTo>
                    <a:pt x="24198" y="10317"/>
                    <a:pt x="24130" y="10304"/>
                    <a:pt x="24084" y="10272"/>
                  </a:cubicBezTo>
                  <a:cubicBezTo>
                    <a:pt x="23417" y="9772"/>
                    <a:pt x="24518" y="6836"/>
                    <a:pt x="23918" y="6636"/>
                  </a:cubicBezTo>
                  <a:cubicBezTo>
                    <a:pt x="23647" y="6543"/>
                    <a:pt x="23349" y="6501"/>
                    <a:pt x="23030" y="6501"/>
                  </a:cubicBezTo>
                  <a:cubicBezTo>
                    <a:pt x="21305" y="6501"/>
                    <a:pt x="19000" y="7726"/>
                    <a:pt x="17480" y="8571"/>
                  </a:cubicBezTo>
                  <a:cubicBezTo>
                    <a:pt x="16979" y="8838"/>
                    <a:pt x="16079" y="9972"/>
                    <a:pt x="15612" y="10105"/>
                  </a:cubicBezTo>
                  <a:cubicBezTo>
                    <a:pt x="15430" y="10164"/>
                    <a:pt x="15217" y="10191"/>
                    <a:pt x="14993" y="10191"/>
                  </a:cubicBezTo>
                  <a:cubicBezTo>
                    <a:pt x="13942" y="10191"/>
                    <a:pt x="12637" y="9604"/>
                    <a:pt x="13077" y="8971"/>
                  </a:cubicBezTo>
                  <a:cubicBezTo>
                    <a:pt x="14277" y="7303"/>
                    <a:pt x="17446" y="6903"/>
                    <a:pt x="19148" y="5569"/>
                  </a:cubicBezTo>
                  <a:cubicBezTo>
                    <a:pt x="20682" y="4368"/>
                    <a:pt x="23351" y="1933"/>
                    <a:pt x="23317" y="699"/>
                  </a:cubicBezTo>
                  <a:cubicBezTo>
                    <a:pt x="23307" y="195"/>
                    <a:pt x="22690" y="1"/>
                    <a:pt x="217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6"/>
            <p:cNvSpPr/>
            <p:nvPr/>
          </p:nvSpPr>
          <p:spPr>
            <a:xfrm>
              <a:off x="5050026" y="3087597"/>
              <a:ext cx="47735" cy="65995"/>
            </a:xfrm>
            <a:custGeom>
              <a:rect b="b" l="l" r="r" t="t"/>
              <a:pathLst>
                <a:path extrusionOk="0" h="3737" w="2703">
                  <a:moveTo>
                    <a:pt x="1001" y="1"/>
                  </a:moveTo>
                  <a:cubicBezTo>
                    <a:pt x="1001" y="1"/>
                    <a:pt x="1" y="2069"/>
                    <a:pt x="2102" y="3737"/>
                  </a:cubicBezTo>
                  <a:cubicBezTo>
                    <a:pt x="2102" y="3737"/>
                    <a:pt x="2703" y="2369"/>
                    <a:pt x="1935" y="1468"/>
                  </a:cubicBezTo>
                  <a:cubicBezTo>
                    <a:pt x="1535" y="1035"/>
                    <a:pt x="1235" y="534"/>
                    <a:pt x="10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6"/>
            <p:cNvSpPr/>
            <p:nvPr/>
          </p:nvSpPr>
          <p:spPr>
            <a:xfrm>
              <a:off x="5100692" y="2930320"/>
              <a:ext cx="47135" cy="65995"/>
            </a:xfrm>
            <a:custGeom>
              <a:rect b="b" l="l" r="r" t="t"/>
              <a:pathLst>
                <a:path extrusionOk="0" h="3737" w="2669">
                  <a:moveTo>
                    <a:pt x="1001" y="0"/>
                  </a:moveTo>
                  <a:cubicBezTo>
                    <a:pt x="1001" y="0"/>
                    <a:pt x="1" y="2068"/>
                    <a:pt x="2069" y="3736"/>
                  </a:cubicBezTo>
                  <a:cubicBezTo>
                    <a:pt x="2069" y="3736"/>
                    <a:pt x="2669" y="2369"/>
                    <a:pt x="1902" y="1435"/>
                  </a:cubicBezTo>
                  <a:cubicBezTo>
                    <a:pt x="1535" y="1001"/>
                    <a:pt x="1201" y="534"/>
                    <a:pt x="10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6"/>
            <p:cNvSpPr/>
            <p:nvPr/>
          </p:nvSpPr>
          <p:spPr>
            <a:xfrm>
              <a:off x="4999378" y="3271399"/>
              <a:ext cx="47717" cy="65995"/>
            </a:xfrm>
            <a:custGeom>
              <a:rect b="b" l="l" r="r" t="t"/>
              <a:pathLst>
                <a:path extrusionOk="0" h="3737" w="2702">
                  <a:moveTo>
                    <a:pt x="1001" y="0"/>
                  </a:moveTo>
                  <a:cubicBezTo>
                    <a:pt x="1001" y="0"/>
                    <a:pt x="0" y="2068"/>
                    <a:pt x="2101" y="3736"/>
                  </a:cubicBezTo>
                  <a:cubicBezTo>
                    <a:pt x="2101" y="3736"/>
                    <a:pt x="2702" y="2335"/>
                    <a:pt x="1935" y="1434"/>
                  </a:cubicBezTo>
                  <a:cubicBezTo>
                    <a:pt x="1534" y="1001"/>
                    <a:pt x="1234" y="534"/>
                    <a:pt x="10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6"/>
            <p:cNvSpPr/>
            <p:nvPr/>
          </p:nvSpPr>
          <p:spPr>
            <a:xfrm>
              <a:off x="5051209" y="3303204"/>
              <a:ext cx="35956" cy="64229"/>
            </a:xfrm>
            <a:custGeom>
              <a:rect b="b" l="l" r="r" t="t"/>
              <a:pathLst>
                <a:path extrusionOk="0" h="3637" w="2036">
                  <a:moveTo>
                    <a:pt x="2035" y="0"/>
                  </a:moveTo>
                  <a:cubicBezTo>
                    <a:pt x="2035" y="0"/>
                    <a:pt x="0" y="1035"/>
                    <a:pt x="668" y="3636"/>
                  </a:cubicBezTo>
                  <a:cubicBezTo>
                    <a:pt x="668" y="3636"/>
                    <a:pt x="1968" y="2902"/>
                    <a:pt x="1902" y="1702"/>
                  </a:cubicBezTo>
                  <a:cubicBezTo>
                    <a:pt x="1835" y="1134"/>
                    <a:pt x="1902" y="567"/>
                    <a:pt x="20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6"/>
            <p:cNvSpPr/>
            <p:nvPr/>
          </p:nvSpPr>
          <p:spPr>
            <a:xfrm>
              <a:off x="5026468" y="3386981"/>
              <a:ext cx="63629" cy="30411"/>
            </a:xfrm>
            <a:custGeom>
              <a:rect b="b" l="l" r="r" t="t"/>
              <a:pathLst>
                <a:path extrusionOk="0" h="1722" w="3603">
                  <a:moveTo>
                    <a:pt x="869" y="1"/>
                  </a:moveTo>
                  <a:cubicBezTo>
                    <a:pt x="386" y="1"/>
                    <a:pt x="0" y="126"/>
                    <a:pt x="0" y="126"/>
                  </a:cubicBezTo>
                  <a:cubicBezTo>
                    <a:pt x="851" y="1452"/>
                    <a:pt x="1959" y="1721"/>
                    <a:pt x="2721" y="1721"/>
                  </a:cubicBezTo>
                  <a:cubicBezTo>
                    <a:pt x="3244" y="1721"/>
                    <a:pt x="3603" y="1594"/>
                    <a:pt x="3603" y="1594"/>
                  </a:cubicBezTo>
                  <a:cubicBezTo>
                    <a:pt x="3069" y="1327"/>
                    <a:pt x="2636" y="960"/>
                    <a:pt x="2235" y="527"/>
                  </a:cubicBezTo>
                  <a:cubicBezTo>
                    <a:pt x="1850" y="109"/>
                    <a:pt x="1317" y="1"/>
                    <a:pt x="8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6"/>
            <p:cNvSpPr/>
            <p:nvPr/>
          </p:nvSpPr>
          <p:spPr>
            <a:xfrm>
              <a:off x="4929269" y="3317332"/>
              <a:ext cx="47735" cy="65995"/>
            </a:xfrm>
            <a:custGeom>
              <a:rect b="b" l="l" r="r" t="t"/>
              <a:pathLst>
                <a:path extrusionOk="0" h="3737" w="2703">
                  <a:moveTo>
                    <a:pt x="1001" y="1"/>
                  </a:moveTo>
                  <a:cubicBezTo>
                    <a:pt x="1001" y="1"/>
                    <a:pt x="1" y="2069"/>
                    <a:pt x="2102" y="3737"/>
                  </a:cubicBezTo>
                  <a:cubicBezTo>
                    <a:pt x="2102" y="3737"/>
                    <a:pt x="2702" y="2369"/>
                    <a:pt x="1935" y="1469"/>
                  </a:cubicBezTo>
                  <a:cubicBezTo>
                    <a:pt x="1535" y="1035"/>
                    <a:pt x="1235" y="535"/>
                    <a:pt x="10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6"/>
            <p:cNvSpPr/>
            <p:nvPr/>
          </p:nvSpPr>
          <p:spPr>
            <a:xfrm>
              <a:off x="4948130" y="3398036"/>
              <a:ext cx="47717" cy="65995"/>
            </a:xfrm>
            <a:custGeom>
              <a:rect b="b" l="l" r="r" t="t"/>
              <a:pathLst>
                <a:path extrusionOk="0" h="3737" w="2702">
                  <a:moveTo>
                    <a:pt x="1001" y="1"/>
                  </a:moveTo>
                  <a:lnTo>
                    <a:pt x="1001" y="1"/>
                  </a:lnTo>
                  <a:cubicBezTo>
                    <a:pt x="1001" y="1"/>
                    <a:pt x="0" y="2069"/>
                    <a:pt x="2101" y="3737"/>
                  </a:cubicBezTo>
                  <a:cubicBezTo>
                    <a:pt x="2101" y="3737"/>
                    <a:pt x="2702" y="2369"/>
                    <a:pt x="1935" y="1469"/>
                  </a:cubicBezTo>
                  <a:cubicBezTo>
                    <a:pt x="1534" y="1035"/>
                    <a:pt x="1234" y="535"/>
                    <a:pt x="10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6"/>
            <p:cNvSpPr/>
            <p:nvPr/>
          </p:nvSpPr>
          <p:spPr>
            <a:xfrm>
              <a:off x="5052393" y="3235461"/>
              <a:ext cx="45369" cy="53033"/>
            </a:xfrm>
            <a:custGeom>
              <a:rect b="b" l="l" r="r" t="t"/>
              <a:pathLst>
                <a:path extrusionOk="0" h="3003" w="2569">
                  <a:moveTo>
                    <a:pt x="2469" y="0"/>
                  </a:moveTo>
                  <a:lnTo>
                    <a:pt x="2469" y="0"/>
                  </a:lnTo>
                  <a:cubicBezTo>
                    <a:pt x="2035" y="401"/>
                    <a:pt x="1568" y="734"/>
                    <a:pt x="1034" y="968"/>
                  </a:cubicBezTo>
                  <a:cubicBezTo>
                    <a:pt x="0" y="1501"/>
                    <a:pt x="0" y="3002"/>
                    <a:pt x="0" y="3002"/>
                  </a:cubicBezTo>
                  <a:cubicBezTo>
                    <a:pt x="2568" y="2269"/>
                    <a:pt x="2469" y="0"/>
                    <a:pt x="24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6"/>
            <p:cNvSpPr/>
            <p:nvPr/>
          </p:nvSpPr>
          <p:spPr>
            <a:xfrm>
              <a:off x="5111888" y="3032816"/>
              <a:ext cx="45369" cy="53616"/>
            </a:xfrm>
            <a:custGeom>
              <a:rect b="b" l="l" r="r" t="t"/>
              <a:pathLst>
                <a:path extrusionOk="0" h="3036" w="2569">
                  <a:moveTo>
                    <a:pt x="2469" y="0"/>
                  </a:moveTo>
                  <a:lnTo>
                    <a:pt x="2469" y="0"/>
                  </a:lnTo>
                  <a:cubicBezTo>
                    <a:pt x="2035" y="401"/>
                    <a:pt x="1568" y="734"/>
                    <a:pt x="1034" y="968"/>
                  </a:cubicBezTo>
                  <a:cubicBezTo>
                    <a:pt x="0" y="1535"/>
                    <a:pt x="0" y="3036"/>
                    <a:pt x="0" y="3036"/>
                  </a:cubicBezTo>
                  <a:cubicBezTo>
                    <a:pt x="2569" y="2302"/>
                    <a:pt x="2469" y="1"/>
                    <a:pt x="24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6"/>
            <p:cNvSpPr/>
            <p:nvPr/>
          </p:nvSpPr>
          <p:spPr>
            <a:xfrm>
              <a:off x="5104224" y="3110855"/>
              <a:ext cx="67761" cy="22587"/>
            </a:xfrm>
            <a:custGeom>
              <a:rect b="b" l="l" r="r" t="t"/>
              <a:pathLst>
                <a:path extrusionOk="0" h="1279" w="3837">
                  <a:moveTo>
                    <a:pt x="1745" y="1"/>
                  </a:moveTo>
                  <a:cubicBezTo>
                    <a:pt x="781" y="1"/>
                    <a:pt x="1" y="885"/>
                    <a:pt x="1" y="885"/>
                  </a:cubicBezTo>
                  <a:cubicBezTo>
                    <a:pt x="588" y="1171"/>
                    <a:pt x="1118" y="1279"/>
                    <a:pt x="1583" y="1279"/>
                  </a:cubicBezTo>
                  <a:cubicBezTo>
                    <a:pt x="3018" y="1279"/>
                    <a:pt x="3837" y="251"/>
                    <a:pt x="3837" y="251"/>
                  </a:cubicBezTo>
                  <a:lnTo>
                    <a:pt x="3837" y="251"/>
                  </a:lnTo>
                  <a:cubicBezTo>
                    <a:pt x="3742" y="257"/>
                    <a:pt x="3648" y="260"/>
                    <a:pt x="3553" y="260"/>
                  </a:cubicBezTo>
                  <a:cubicBezTo>
                    <a:pt x="3081" y="260"/>
                    <a:pt x="2608" y="190"/>
                    <a:pt x="2135" y="51"/>
                  </a:cubicBezTo>
                  <a:cubicBezTo>
                    <a:pt x="2003" y="16"/>
                    <a:pt x="1872" y="1"/>
                    <a:pt x="17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6"/>
            <p:cNvSpPr/>
            <p:nvPr/>
          </p:nvSpPr>
          <p:spPr>
            <a:xfrm>
              <a:off x="4959909" y="2960359"/>
              <a:ext cx="193818" cy="568493"/>
            </a:xfrm>
            <a:custGeom>
              <a:rect b="b" l="l" r="r" t="t"/>
              <a:pathLst>
                <a:path extrusionOk="0" fill="none" h="32191" w="10975">
                  <a:moveTo>
                    <a:pt x="0" y="32190"/>
                  </a:moveTo>
                  <a:cubicBezTo>
                    <a:pt x="2202" y="27820"/>
                    <a:pt x="3970" y="23217"/>
                    <a:pt x="5170" y="18480"/>
                  </a:cubicBezTo>
                  <a:cubicBezTo>
                    <a:pt x="7172" y="10641"/>
                    <a:pt x="10975" y="0"/>
                    <a:pt x="10975" y="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6"/>
            <p:cNvSpPr/>
            <p:nvPr/>
          </p:nvSpPr>
          <p:spPr>
            <a:xfrm>
              <a:off x="5093028" y="3075818"/>
              <a:ext cx="121377" cy="67179"/>
            </a:xfrm>
            <a:custGeom>
              <a:rect b="b" l="l" r="r" t="t"/>
              <a:pathLst>
                <a:path extrusionOk="0" fill="none" h="3804" w="6873">
                  <a:moveTo>
                    <a:pt x="6872" y="0"/>
                  </a:moveTo>
                  <a:cubicBezTo>
                    <a:pt x="6872" y="0"/>
                    <a:pt x="2402" y="101"/>
                    <a:pt x="1" y="3803"/>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6"/>
            <p:cNvSpPr/>
            <p:nvPr/>
          </p:nvSpPr>
          <p:spPr>
            <a:xfrm>
              <a:off x="4988765" y="3121168"/>
              <a:ext cx="79541" cy="114313"/>
            </a:xfrm>
            <a:custGeom>
              <a:rect b="b" l="l" r="r" t="t"/>
              <a:pathLst>
                <a:path extrusionOk="0" fill="none" h="6473" w="4504">
                  <a:moveTo>
                    <a:pt x="1" y="1"/>
                  </a:moveTo>
                  <a:cubicBezTo>
                    <a:pt x="1" y="1"/>
                    <a:pt x="4504" y="1769"/>
                    <a:pt x="4337" y="6472"/>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6"/>
            <p:cNvSpPr/>
            <p:nvPr/>
          </p:nvSpPr>
          <p:spPr>
            <a:xfrm>
              <a:off x="5012323" y="3330894"/>
              <a:ext cx="143170" cy="76591"/>
            </a:xfrm>
            <a:custGeom>
              <a:rect b="b" l="l" r="r" t="t"/>
              <a:pathLst>
                <a:path extrusionOk="0" fill="none" h="4337" w="8107">
                  <a:moveTo>
                    <a:pt x="8107" y="1868"/>
                  </a:moveTo>
                  <a:cubicBezTo>
                    <a:pt x="8107" y="1868"/>
                    <a:pt x="3337" y="0"/>
                    <a:pt x="1" y="4337"/>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6"/>
            <p:cNvSpPr/>
            <p:nvPr/>
          </p:nvSpPr>
          <p:spPr>
            <a:xfrm>
              <a:off x="4911592" y="3334426"/>
              <a:ext cx="88388" cy="101934"/>
            </a:xfrm>
            <a:custGeom>
              <a:rect b="b" l="l" r="r" t="t"/>
              <a:pathLst>
                <a:path extrusionOk="0" fill="none" h="5772" w="5005">
                  <a:moveTo>
                    <a:pt x="5004" y="5771"/>
                  </a:moveTo>
                  <a:cubicBezTo>
                    <a:pt x="5004" y="5771"/>
                    <a:pt x="3070" y="1635"/>
                    <a:pt x="1" y="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6"/>
            <p:cNvSpPr/>
            <p:nvPr/>
          </p:nvSpPr>
          <p:spPr>
            <a:xfrm>
              <a:off x="5180196" y="3036913"/>
              <a:ext cx="31258" cy="52486"/>
            </a:xfrm>
            <a:custGeom>
              <a:rect b="b" l="l" r="r" t="t"/>
              <a:pathLst>
                <a:path extrusionOk="0" h="2972" w="1770">
                  <a:moveTo>
                    <a:pt x="892" y="0"/>
                  </a:moveTo>
                  <a:cubicBezTo>
                    <a:pt x="447" y="0"/>
                    <a:pt x="0" y="310"/>
                    <a:pt x="35" y="903"/>
                  </a:cubicBezTo>
                  <a:cubicBezTo>
                    <a:pt x="68" y="1365"/>
                    <a:pt x="526" y="2971"/>
                    <a:pt x="988" y="2971"/>
                  </a:cubicBezTo>
                  <a:cubicBezTo>
                    <a:pt x="993" y="2971"/>
                    <a:pt x="998" y="2971"/>
                    <a:pt x="1002" y="2971"/>
                  </a:cubicBezTo>
                  <a:cubicBezTo>
                    <a:pt x="1503" y="2937"/>
                    <a:pt x="1770" y="1269"/>
                    <a:pt x="1736" y="802"/>
                  </a:cubicBezTo>
                  <a:cubicBezTo>
                    <a:pt x="1704" y="260"/>
                    <a:pt x="1299" y="0"/>
                    <a:pt x="89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6"/>
            <p:cNvSpPr/>
            <p:nvPr/>
          </p:nvSpPr>
          <p:spPr>
            <a:xfrm>
              <a:off x="5183745" y="3069337"/>
              <a:ext cx="31276" cy="52856"/>
            </a:xfrm>
            <a:custGeom>
              <a:rect b="b" l="l" r="r" t="t"/>
              <a:pathLst>
                <a:path extrusionOk="0" h="2993" w="1771">
                  <a:moveTo>
                    <a:pt x="748" y="0"/>
                  </a:moveTo>
                  <a:cubicBezTo>
                    <a:pt x="744" y="0"/>
                    <a:pt x="739" y="0"/>
                    <a:pt x="735" y="1"/>
                  </a:cubicBezTo>
                  <a:cubicBezTo>
                    <a:pt x="268" y="34"/>
                    <a:pt x="1" y="1735"/>
                    <a:pt x="34" y="2202"/>
                  </a:cubicBezTo>
                  <a:cubicBezTo>
                    <a:pt x="66" y="2740"/>
                    <a:pt x="465" y="2992"/>
                    <a:pt x="868" y="2992"/>
                  </a:cubicBezTo>
                  <a:cubicBezTo>
                    <a:pt x="1316" y="2992"/>
                    <a:pt x="1770" y="2681"/>
                    <a:pt x="1735" y="2102"/>
                  </a:cubicBezTo>
                  <a:cubicBezTo>
                    <a:pt x="1702" y="1640"/>
                    <a:pt x="1211" y="0"/>
                    <a:pt x="7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6"/>
            <p:cNvSpPr/>
            <p:nvPr/>
          </p:nvSpPr>
          <p:spPr>
            <a:xfrm>
              <a:off x="5149380" y="3066335"/>
              <a:ext cx="58543" cy="29563"/>
            </a:xfrm>
            <a:custGeom>
              <a:rect b="b" l="l" r="r" t="t"/>
              <a:pathLst>
                <a:path extrusionOk="0" h="1674" w="3315">
                  <a:moveTo>
                    <a:pt x="1202" y="1"/>
                  </a:moveTo>
                  <a:cubicBezTo>
                    <a:pt x="1169" y="1"/>
                    <a:pt x="1139" y="2"/>
                    <a:pt x="1113" y="4"/>
                  </a:cubicBezTo>
                  <a:cubicBezTo>
                    <a:pt x="1" y="69"/>
                    <a:pt x="75" y="1674"/>
                    <a:pt x="1147" y="1674"/>
                  </a:cubicBezTo>
                  <a:cubicBezTo>
                    <a:pt x="1169" y="1674"/>
                    <a:pt x="1191" y="1673"/>
                    <a:pt x="1213" y="1672"/>
                  </a:cubicBezTo>
                  <a:cubicBezTo>
                    <a:pt x="1680" y="1672"/>
                    <a:pt x="3314" y="1171"/>
                    <a:pt x="3281" y="704"/>
                  </a:cubicBezTo>
                  <a:cubicBezTo>
                    <a:pt x="3250" y="263"/>
                    <a:pt x="1762" y="1"/>
                    <a:pt x="12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6"/>
            <p:cNvSpPr/>
            <p:nvPr/>
          </p:nvSpPr>
          <p:spPr>
            <a:xfrm>
              <a:off x="5187277" y="3062820"/>
              <a:ext cx="58543" cy="30146"/>
            </a:xfrm>
            <a:custGeom>
              <a:rect b="b" l="l" r="r" t="t"/>
              <a:pathLst>
                <a:path extrusionOk="0" h="1707" w="3315">
                  <a:moveTo>
                    <a:pt x="2167" y="1"/>
                  </a:moveTo>
                  <a:cubicBezTo>
                    <a:pt x="2146" y="1"/>
                    <a:pt x="2124" y="1"/>
                    <a:pt x="2102" y="3"/>
                  </a:cubicBezTo>
                  <a:cubicBezTo>
                    <a:pt x="1635" y="36"/>
                    <a:pt x="1" y="503"/>
                    <a:pt x="1" y="970"/>
                  </a:cubicBezTo>
                  <a:cubicBezTo>
                    <a:pt x="33" y="1413"/>
                    <a:pt x="1567" y="1706"/>
                    <a:pt x="2122" y="1706"/>
                  </a:cubicBezTo>
                  <a:cubicBezTo>
                    <a:pt x="2152" y="1706"/>
                    <a:pt x="2179" y="1705"/>
                    <a:pt x="2202" y="1704"/>
                  </a:cubicBezTo>
                  <a:cubicBezTo>
                    <a:pt x="3315" y="1638"/>
                    <a:pt x="3240" y="1"/>
                    <a:pt x="2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6"/>
            <p:cNvSpPr/>
            <p:nvPr/>
          </p:nvSpPr>
          <p:spPr>
            <a:xfrm>
              <a:off x="5179030" y="3061619"/>
              <a:ext cx="41554" cy="35567"/>
            </a:xfrm>
            <a:custGeom>
              <a:rect b="b" l="l" r="r" t="t"/>
              <a:pathLst>
                <a:path extrusionOk="0" h="2014" w="2353">
                  <a:moveTo>
                    <a:pt x="1079" y="1"/>
                  </a:moveTo>
                  <a:cubicBezTo>
                    <a:pt x="1053" y="1"/>
                    <a:pt x="1028" y="2"/>
                    <a:pt x="1002" y="4"/>
                  </a:cubicBezTo>
                  <a:cubicBezTo>
                    <a:pt x="435" y="37"/>
                    <a:pt x="1" y="504"/>
                    <a:pt x="34" y="1071"/>
                  </a:cubicBezTo>
                  <a:cubicBezTo>
                    <a:pt x="77" y="1654"/>
                    <a:pt x="554" y="2014"/>
                    <a:pt x="1048" y="2014"/>
                  </a:cubicBezTo>
                  <a:cubicBezTo>
                    <a:pt x="1316" y="2014"/>
                    <a:pt x="1590" y="1907"/>
                    <a:pt x="1802" y="1672"/>
                  </a:cubicBezTo>
                  <a:cubicBezTo>
                    <a:pt x="2352" y="1025"/>
                    <a:pt x="1898" y="1"/>
                    <a:pt x="10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6"/>
            <p:cNvSpPr/>
            <p:nvPr/>
          </p:nvSpPr>
          <p:spPr>
            <a:xfrm>
              <a:off x="5034097" y="3140593"/>
              <a:ext cx="31258" cy="53051"/>
            </a:xfrm>
            <a:custGeom>
              <a:rect b="b" l="l" r="r" t="t"/>
              <a:pathLst>
                <a:path extrusionOk="0" h="3004" w="1770">
                  <a:moveTo>
                    <a:pt x="892" y="0"/>
                  </a:moveTo>
                  <a:cubicBezTo>
                    <a:pt x="448" y="0"/>
                    <a:pt x="1" y="310"/>
                    <a:pt x="35" y="902"/>
                  </a:cubicBezTo>
                  <a:cubicBezTo>
                    <a:pt x="69" y="1369"/>
                    <a:pt x="536" y="3004"/>
                    <a:pt x="1003" y="3004"/>
                  </a:cubicBezTo>
                  <a:cubicBezTo>
                    <a:pt x="1470" y="2971"/>
                    <a:pt x="1770" y="1269"/>
                    <a:pt x="1737" y="802"/>
                  </a:cubicBezTo>
                  <a:cubicBezTo>
                    <a:pt x="1705" y="260"/>
                    <a:pt x="1299" y="0"/>
                    <a:pt x="89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p:nvPr/>
          </p:nvSpPr>
          <p:spPr>
            <a:xfrm>
              <a:off x="5037664" y="3173599"/>
              <a:ext cx="30675" cy="52486"/>
            </a:xfrm>
            <a:custGeom>
              <a:rect b="b" l="l" r="r" t="t"/>
              <a:pathLst>
                <a:path extrusionOk="0" h="2972" w="1737">
                  <a:moveTo>
                    <a:pt x="748" y="0"/>
                  </a:moveTo>
                  <a:cubicBezTo>
                    <a:pt x="743" y="0"/>
                    <a:pt x="739" y="0"/>
                    <a:pt x="734" y="1"/>
                  </a:cubicBezTo>
                  <a:cubicBezTo>
                    <a:pt x="267" y="1"/>
                    <a:pt x="0" y="1702"/>
                    <a:pt x="0" y="2169"/>
                  </a:cubicBezTo>
                  <a:cubicBezTo>
                    <a:pt x="48" y="2711"/>
                    <a:pt x="454" y="2971"/>
                    <a:pt x="858" y="2971"/>
                  </a:cubicBezTo>
                  <a:cubicBezTo>
                    <a:pt x="1298" y="2971"/>
                    <a:pt x="1736" y="2661"/>
                    <a:pt x="1701" y="2069"/>
                  </a:cubicBezTo>
                  <a:cubicBezTo>
                    <a:pt x="1701" y="1607"/>
                    <a:pt x="1211" y="0"/>
                    <a:pt x="7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6"/>
            <p:cNvSpPr/>
            <p:nvPr/>
          </p:nvSpPr>
          <p:spPr>
            <a:xfrm>
              <a:off x="5003281" y="3170032"/>
              <a:ext cx="58543" cy="30128"/>
            </a:xfrm>
            <a:custGeom>
              <a:rect b="b" l="l" r="r" t="t"/>
              <a:pathLst>
                <a:path extrusionOk="0" h="1706" w="3315">
                  <a:moveTo>
                    <a:pt x="1193" y="0"/>
                  </a:moveTo>
                  <a:cubicBezTo>
                    <a:pt x="1164" y="0"/>
                    <a:pt x="1137" y="1"/>
                    <a:pt x="1113" y="3"/>
                  </a:cubicBezTo>
                  <a:cubicBezTo>
                    <a:pt x="1" y="68"/>
                    <a:pt x="76" y="1706"/>
                    <a:pt x="1149" y="1706"/>
                  </a:cubicBezTo>
                  <a:cubicBezTo>
                    <a:pt x="1170" y="1706"/>
                    <a:pt x="1192" y="1705"/>
                    <a:pt x="1213" y="1704"/>
                  </a:cubicBezTo>
                  <a:cubicBezTo>
                    <a:pt x="1680" y="1670"/>
                    <a:pt x="3315" y="1203"/>
                    <a:pt x="3281" y="736"/>
                  </a:cubicBezTo>
                  <a:cubicBezTo>
                    <a:pt x="3250" y="293"/>
                    <a:pt x="1745" y="0"/>
                    <a:pt x="11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6"/>
            <p:cNvSpPr/>
            <p:nvPr/>
          </p:nvSpPr>
          <p:spPr>
            <a:xfrm>
              <a:off x="5041196" y="3167083"/>
              <a:ext cx="58525" cy="29563"/>
            </a:xfrm>
            <a:custGeom>
              <a:rect b="b" l="l" r="r" t="t"/>
              <a:pathLst>
                <a:path extrusionOk="0" h="1674" w="3314">
                  <a:moveTo>
                    <a:pt x="2167" y="1"/>
                  </a:moveTo>
                  <a:cubicBezTo>
                    <a:pt x="2146" y="1"/>
                    <a:pt x="2124" y="2"/>
                    <a:pt x="2102" y="3"/>
                  </a:cubicBezTo>
                  <a:cubicBezTo>
                    <a:pt x="1635" y="3"/>
                    <a:pt x="0" y="503"/>
                    <a:pt x="34" y="970"/>
                  </a:cubicBezTo>
                  <a:cubicBezTo>
                    <a:pt x="34" y="1411"/>
                    <a:pt x="1549" y="1673"/>
                    <a:pt x="2112" y="1673"/>
                  </a:cubicBezTo>
                  <a:cubicBezTo>
                    <a:pt x="2146" y="1673"/>
                    <a:pt x="2176" y="1673"/>
                    <a:pt x="2202" y="1671"/>
                  </a:cubicBezTo>
                  <a:cubicBezTo>
                    <a:pt x="3314" y="1605"/>
                    <a:pt x="3239" y="1"/>
                    <a:pt x="21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p:nvPr/>
          </p:nvSpPr>
          <p:spPr>
            <a:xfrm>
              <a:off x="5032949" y="3165335"/>
              <a:ext cx="41678" cy="35956"/>
            </a:xfrm>
            <a:custGeom>
              <a:rect b="b" l="l" r="r" t="t"/>
              <a:pathLst>
                <a:path extrusionOk="0" h="2036" w="2360">
                  <a:moveTo>
                    <a:pt x="1009" y="1"/>
                  </a:moveTo>
                  <a:cubicBezTo>
                    <a:pt x="995" y="1"/>
                    <a:pt x="981" y="1"/>
                    <a:pt x="968" y="2"/>
                  </a:cubicBezTo>
                  <a:cubicBezTo>
                    <a:pt x="434" y="68"/>
                    <a:pt x="0" y="535"/>
                    <a:pt x="34" y="1069"/>
                  </a:cubicBezTo>
                  <a:cubicBezTo>
                    <a:pt x="77" y="1660"/>
                    <a:pt x="566" y="2036"/>
                    <a:pt x="1058" y="2036"/>
                  </a:cubicBezTo>
                  <a:cubicBezTo>
                    <a:pt x="1315" y="2036"/>
                    <a:pt x="1573" y="1932"/>
                    <a:pt x="1768" y="1703"/>
                  </a:cubicBezTo>
                  <a:cubicBezTo>
                    <a:pt x="2360" y="1046"/>
                    <a:pt x="1883" y="1"/>
                    <a:pt x="10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p:nvPr/>
          </p:nvSpPr>
          <p:spPr>
            <a:xfrm>
              <a:off x="4894480" y="3291972"/>
              <a:ext cx="31276" cy="52486"/>
            </a:xfrm>
            <a:custGeom>
              <a:rect b="b" l="l" r="r" t="t"/>
              <a:pathLst>
                <a:path extrusionOk="0" h="2972" w="1771">
                  <a:moveTo>
                    <a:pt x="893" y="1"/>
                  </a:moveTo>
                  <a:cubicBezTo>
                    <a:pt x="448" y="1"/>
                    <a:pt x="1" y="311"/>
                    <a:pt x="36" y="903"/>
                  </a:cubicBezTo>
                  <a:cubicBezTo>
                    <a:pt x="69" y="1365"/>
                    <a:pt x="527" y="2972"/>
                    <a:pt x="989" y="2972"/>
                  </a:cubicBezTo>
                  <a:cubicBezTo>
                    <a:pt x="994" y="2972"/>
                    <a:pt x="998" y="2972"/>
                    <a:pt x="1003" y="2971"/>
                  </a:cubicBezTo>
                  <a:cubicBezTo>
                    <a:pt x="1470" y="2971"/>
                    <a:pt x="1770" y="1270"/>
                    <a:pt x="1737" y="803"/>
                  </a:cubicBezTo>
                  <a:cubicBezTo>
                    <a:pt x="1705" y="261"/>
                    <a:pt x="1300" y="1"/>
                    <a:pt x="8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p:nvPr/>
          </p:nvSpPr>
          <p:spPr>
            <a:xfrm>
              <a:off x="4898047" y="3324413"/>
              <a:ext cx="31258" cy="53051"/>
            </a:xfrm>
            <a:custGeom>
              <a:rect b="b" l="l" r="r" t="t"/>
              <a:pathLst>
                <a:path extrusionOk="0" h="3004" w="1770">
                  <a:moveTo>
                    <a:pt x="734" y="0"/>
                  </a:moveTo>
                  <a:cubicBezTo>
                    <a:pt x="267" y="34"/>
                    <a:pt x="1" y="1735"/>
                    <a:pt x="34" y="2202"/>
                  </a:cubicBezTo>
                  <a:cubicBezTo>
                    <a:pt x="66" y="2744"/>
                    <a:pt x="471" y="3004"/>
                    <a:pt x="878" y="3004"/>
                  </a:cubicBezTo>
                  <a:cubicBezTo>
                    <a:pt x="1323" y="3004"/>
                    <a:pt x="1770" y="2694"/>
                    <a:pt x="1735" y="2102"/>
                  </a:cubicBezTo>
                  <a:cubicBezTo>
                    <a:pt x="1702" y="1635"/>
                    <a:pt x="1201" y="0"/>
                    <a:pt x="7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p:nvPr/>
          </p:nvSpPr>
          <p:spPr>
            <a:xfrm>
              <a:off x="4863681" y="3320828"/>
              <a:ext cx="58543" cy="30146"/>
            </a:xfrm>
            <a:custGeom>
              <a:rect b="b" l="l" r="r" t="t"/>
              <a:pathLst>
                <a:path extrusionOk="0" h="1707" w="3315">
                  <a:moveTo>
                    <a:pt x="1192" y="1"/>
                  </a:moveTo>
                  <a:cubicBezTo>
                    <a:pt x="1163" y="1"/>
                    <a:pt x="1136" y="1"/>
                    <a:pt x="1113" y="3"/>
                  </a:cubicBezTo>
                  <a:cubicBezTo>
                    <a:pt x="0" y="68"/>
                    <a:pt x="75" y="1706"/>
                    <a:pt x="1148" y="1706"/>
                  </a:cubicBezTo>
                  <a:cubicBezTo>
                    <a:pt x="1169" y="1706"/>
                    <a:pt x="1191" y="1706"/>
                    <a:pt x="1213" y="1704"/>
                  </a:cubicBezTo>
                  <a:cubicBezTo>
                    <a:pt x="1680" y="1671"/>
                    <a:pt x="3314" y="1204"/>
                    <a:pt x="3281" y="737"/>
                  </a:cubicBezTo>
                  <a:cubicBezTo>
                    <a:pt x="3249" y="294"/>
                    <a:pt x="1744" y="1"/>
                    <a:pt x="11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6"/>
            <p:cNvSpPr/>
            <p:nvPr/>
          </p:nvSpPr>
          <p:spPr>
            <a:xfrm>
              <a:off x="4900996" y="3317897"/>
              <a:ext cx="58543" cy="30128"/>
            </a:xfrm>
            <a:custGeom>
              <a:rect b="b" l="l" r="r" t="t"/>
              <a:pathLst>
                <a:path extrusionOk="0" h="1706" w="3315">
                  <a:moveTo>
                    <a:pt x="2166" y="0"/>
                  </a:moveTo>
                  <a:cubicBezTo>
                    <a:pt x="2145" y="0"/>
                    <a:pt x="2124" y="1"/>
                    <a:pt x="2102" y="2"/>
                  </a:cubicBezTo>
                  <a:lnTo>
                    <a:pt x="2135" y="2"/>
                  </a:lnTo>
                  <a:cubicBezTo>
                    <a:pt x="1668" y="36"/>
                    <a:pt x="0" y="503"/>
                    <a:pt x="34" y="970"/>
                  </a:cubicBezTo>
                  <a:cubicBezTo>
                    <a:pt x="65" y="1413"/>
                    <a:pt x="1600" y="1706"/>
                    <a:pt x="2155" y="1706"/>
                  </a:cubicBezTo>
                  <a:cubicBezTo>
                    <a:pt x="2185" y="1706"/>
                    <a:pt x="2212" y="1705"/>
                    <a:pt x="2235" y="1703"/>
                  </a:cubicBezTo>
                  <a:cubicBezTo>
                    <a:pt x="3315" y="1638"/>
                    <a:pt x="3239" y="0"/>
                    <a:pt x="21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6"/>
            <p:cNvSpPr/>
            <p:nvPr/>
          </p:nvSpPr>
          <p:spPr>
            <a:xfrm>
              <a:off x="4893932" y="3316731"/>
              <a:ext cx="41660" cy="35532"/>
            </a:xfrm>
            <a:custGeom>
              <a:rect b="b" l="l" r="r" t="t"/>
              <a:pathLst>
                <a:path extrusionOk="0" h="2012" w="2359">
                  <a:moveTo>
                    <a:pt x="1010" y="1"/>
                  </a:moveTo>
                  <a:cubicBezTo>
                    <a:pt x="996" y="1"/>
                    <a:pt x="982" y="1"/>
                    <a:pt x="967" y="2"/>
                  </a:cubicBezTo>
                  <a:cubicBezTo>
                    <a:pt x="400" y="35"/>
                    <a:pt x="0" y="502"/>
                    <a:pt x="33" y="1069"/>
                  </a:cubicBezTo>
                  <a:cubicBezTo>
                    <a:pt x="55" y="1652"/>
                    <a:pt x="524" y="2011"/>
                    <a:pt x="1015" y="2011"/>
                  </a:cubicBezTo>
                  <a:cubicBezTo>
                    <a:pt x="1282" y="2011"/>
                    <a:pt x="1556" y="1905"/>
                    <a:pt x="1768" y="1669"/>
                  </a:cubicBezTo>
                  <a:cubicBezTo>
                    <a:pt x="2359" y="1013"/>
                    <a:pt x="1884" y="1"/>
                    <a:pt x="10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p:nvPr/>
          </p:nvSpPr>
          <p:spPr>
            <a:xfrm>
              <a:off x="5154271" y="2911441"/>
              <a:ext cx="31258" cy="52486"/>
            </a:xfrm>
            <a:custGeom>
              <a:rect b="b" l="l" r="r" t="t"/>
              <a:pathLst>
                <a:path extrusionOk="0" h="2972" w="1770">
                  <a:moveTo>
                    <a:pt x="892" y="0"/>
                  </a:moveTo>
                  <a:cubicBezTo>
                    <a:pt x="447" y="0"/>
                    <a:pt x="0" y="310"/>
                    <a:pt x="35" y="902"/>
                  </a:cubicBezTo>
                  <a:cubicBezTo>
                    <a:pt x="68" y="1365"/>
                    <a:pt x="559" y="2971"/>
                    <a:pt x="1022" y="2971"/>
                  </a:cubicBezTo>
                  <a:cubicBezTo>
                    <a:pt x="1027" y="2971"/>
                    <a:pt x="1031" y="2971"/>
                    <a:pt x="1036" y="2971"/>
                  </a:cubicBezTo>
                  <a:cubicBezTo>
                    <a:pt x="1470" y="2937"/>
                    <a:pt x="1770" y="1269"/>
                    <a:pt x="1736" y="802"/>
                  </a:cubicBezTo>
                  <a:cubicBezTo>
                    <a:pt x="1705" y="260"/>
                    <a:pt x="1299" y="0"/>
                    <a:pt x="89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6"/>
            <p:cNvSpPr/>
            <p:nvPr/>
          </p:nvSpPr>
          <p:spPr>
            <a:xfrm>
              <a:off x="5158421" y="2943847"/>
              <a:ext cx="31258" cy="53086"/>
            </a:xfrm>
            <a:custGeom>
              <a:rect b="b" l="l" r="r" t="t"/>
              <a:pathLst>
                <a:path extrusionOk="0" h="3006" w="1770">
                  <a:moveTo>
                    <a:pt x="748" y="1"/>
                  </a:moveTo>
                  <a:cubicBezTo>
                    <a:pt x="744" y="1"/>
                    <a:pt x="739" y="1"/>
                    <a:pt x="734" y="1"/>
                  </a:cubicBezTo>
                  <a:cubicBezTo>
                    <a:pt x="267" y="35"/>
                    <a:pt x="0" y="1736"/>
                    <a:pt x="34" y="2203"/>
                  </a:cubicBezTo>
                  <a:cubicBezTo>
                    <a:pt x="66" y="2745"/>
                    <a:pt x="471" y="3005"/>
                    <a:pt x="878" y="3005"/>
                  </a:cubicBezTo>
                  <a:cubicBezTo>
                    <a:pt x="1323" y="3005"/>
                    <a:pt x="1770" y="2695"/>
                    <a:pt x="1735" y="2103"/>
                  </a:cubicBezTo>
                  <a:cubicBezTo>
                    <a:pt x="1702" y="1641"/>
                    <a:pt x="1211" y="1"/>
                    <a:pt x="7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5122872" y="2940863"/>
              <a:ext cx="59126" cy="29563"/>
            </a:xfrm>
            <a:custGeom>
              <a:rect b="b" l="l" r="r" t="t"/>
              <a:pathLst>
                <a:path extrusionOk="0" h="1674" w="3348">
                  <a:moveTo>
                    <a:pt x="1207" y="1"/>
                  </a:moveTo>
                  <a:cubicBezTo>
                    <a:pt x="1173" y="1"/>
                    <a:pt x="1141" y="2"/>
                    <a:pt x="1113" y="4"/>
                  </a:cubicBezTo>
                  <a:cubicBezTo>
                    <a:pt x="1" y="69"/>
                    <a:pt x="107" y="1673"/>
                    <a:pt x="1181" y="1673"/>
                  </a:cubicBezTo>
                  <a:cubicBezTo>
                    <a:pt x="1202" y="1673"/>
                    <a:pt x="1224" y="1673"/>
                    <a:pt x="1246" y="1672"/>
                  </a:cubicBezTo>
                  <a:cubicBezTo>
                    <a:pt x="1713" y="1672"/>
                    <a:pt x="3348" y="1171"/>
                    <a:pt x="3314" y="704"/>
                  </a:cubicBezTo>
                  <a:cubicBezTo>
                    <a:pt x="3283" y="263"/>
                    <a:pt x="1795" y="1"/>
                    <a:pt x="12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
            <p:cNvSpPr/>
            <p:nvPr/>
          </p:nvSpPr>
          <p:spPr>
            <a:xfrm>
              <a:off x="5161371" y="2937348"/>
              <a:ext cx="58543" cy="30093"/>
            </a:xfrm>
            <a:custGeom>
              <a:rect b="b" l="l" r="r" t="t"/>
              <a:pathLst>
                <a:path extrusionOk="0" h="1704" w="3315">
                  <a:moveTo>
                    <a:pt x="2166" y="1"/>
                  </a:moveTo>
                  <a:cubicBezTo>
                    <a:pt x="2145" y="1"/>
                    <a:pt x="2123" y="1"/>
                    <a:pt x="2102" y="3"/>
                  </a:cubicBezTo>
                  <a:cubicBezTo>
                    <a:pt x="1635" y="36"/>
                    <a:pt x="0" y="503"/>
                    <a:pt x="34" y="970"/>
                  </a:cubicBezTo>
                  <a:cubicBezTo>
                    <a:pt x="34" y="1437"/>
                    <a:pt x="1735" y="1704"/>
                    <a:pt x="2202" y="1704"/>
                  </a:cubicBezTo>
                  <a:cubicBezTo>
                    <a:pt x="3314" y="1638"/>
                    <a:pt x="3239" y="1"/>
                    <a:pt x="21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6"/>
            <p:cNvSpPr/>
            <p:nvPr/>
          </p:nvSpPr>
          <p:spPr>
            <a:xfrm>
              <a:off x="5153123" y="2936147"/>
              <a:ext cx="42101" cy="35567"/>
            </a:xfrm>
            <a:custGeom>
              <a:rect b="b" l="l" r="r" t="t"/>
              <a:pathLst>
                <a:path extrusionOk="0" h="2014" w="2384">
                  <a:moveTo>
                    <a:pt x="1078" y="1"/>
                  </a:moveTo>
                  <a:cubicBezTo>
                    <a:pt x="1053" y="1"/>
                    <a:pt x="1027" y="2"/>
                    <a:pt x="1001" y="4"/>
                  </a:cubicBezTo>
                  <a:cubicBezTo>
                    <a:pt x="434" y="37"/>
                    <a:pt x="0" y="504"/>
                    <a:pt x="34" y="1071"/>
                  </a:cubicBezTo>
                  <a:cubicBezTo>
                    <a:pt x="77" y="1654"/>
                    <a:pt x="553" y="2014"/>
                    <a:pt x="1047" y="2014"/>
                  </a:cubicBezTo>
                  <a:cubicBezTo>
                    <a:pt x="1316" y="2014"/>
                    <a:pt x="1590" y="1907"/>
                    <a:pt x="1801" y="1672"/>
                  </a:cubicBezTo>
                  <a:cubicBezTo>
                    <a:pt x="2384" y="1025"/>
                    <a:pt x="1899" y="1"/>
                    <a:pt x="10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6"/>
            <p:cNvSpPr/>
            <p:nvPr/>
          </p:nvSpPr>
          <p:spPr>
            <a:xfrm>
              <a:off x="5089460" y="2980032"/>
              <a:ext cx="30693" cy="52803"/>
            </a:xfrm>
            <a:custGeom>
              <a:rect b="b" l="l" r="r" t="t"/>
              <a:pathLst>
                <a:path extrusionOk="0" h="2990" w="1738">
                  <a:moveTo>
                    <a:pt x="911" y="1"/>
                  </a:moveTo>
                  <a:cubicBezTo>
                    <a:pt x="461" y="1"/>
                    <a:pt x="1" y="321"/>
                    <a:pt x="36" y="921"/>
                  </a:cubicBezTo>
                  <a:cubicBezTo>
                    <a:pt x="69" y="1384"/>
                    <a:pt x="527" y="2990"/>
                    <a:pt x="989" y="2990"/>
                  </a:cubicBezTo>
                  <a:cubicBezTo>
                    <a:pt x="994" y="2990"/>
                    <a:pt x="999" y="2990"/>
                    <a:pt x="1003" y="2989"/>
                  </a:cubicBezTo>
                  <a:cubicBezTo>
                    <a:pt x="1470" y="2956"/>
                    <a:pt x="1737" y="1288"/>
                    <a:pt x="1737" y="788"/>
                  </a:cubicBezTo>
                  <a:cubicBezTo>
                    <a:pt x="1706" y="254"/>
                    <a:pt x="1312" y="1"/>
                    <a:pt x="9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6"/>
            <p:cNvSpPr/>
            <p:nvPr/>
          </p:nvSpPr>
          <p:spPr>
            <a:xfrm>
              <a:off x="5093028" y="3012773"/>
              <a:ext cx="30693" cy="52574"/>
            </a:xfrm>
            <a:custGeom>
              <a:rect b="b" l="l" r="r" t="t"/>
              <a:pathLst>
                <a:path extrusionOk="0" h="2977" w="1738">
                  <a:moveTo>
                    <a:pt x="749" y="1"/>
                  </a:moveTo>
                  <a:cubicBezTo>
                    <a:pt x="744" y="1"/>
                    <a:pt x="739" y="1"/>
                    <a:pt x="735" y="1"/>
                  </a:cubicBezTo>
                  <a:cubicBezTo>
                    <a:pt x="268" y="35"/>
                    <a:pt x="1" y="1736"/>
                    <a:pt x="1" y="2203"/>
                  </a:cubicBezTo>
                  <a:cubicBezTo>
                    <a:pt x="48" y="2725"/>
                    <a:pt x="448" y="2976"/>
                    <a:pt x="848" y="2976"/>
                  </a:cubicBezTo>
                  <a:cubicBezTo>
                    <a:pt x="1292" y="2976"/>
                    <a:pt x="1737" y="2666"/>
                    <a:pt x="1702" y="2069"/>
                  </a:cubicBezTo>
                  <a:lnTo>
                    <a:pt x="1702" y="2069"/>
                  </a:lnTo>
                  <a:lnTo>
                    <a:pt x="1702" y="2103"/>
                  </a:lnTo>
                  <a:cubicBezTo>
                    <a:pt x="1702" y="1607"/>
                    <a:pt x="1212" y="1"/>
                    <a:pt x="7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6"/>
            <p:cNvSpPr/>
            <p:nvPr/>
          </p:nvSpPr>
          <p:spPr>
            <a:xfrm>
              <a:off x="5058079" y="3009258"/>
              <a:ext cx="59126" cy="30093"/>
            </a:xfrm>
            <a:custGeom>
              <a:rect b="b" l="l" r="r" t="t"/>
              <a:pathLst>
                <a:path extrusionOk="0" h="1704" w="3348">
                  <a:moveTo>
                    <a:pt x="1112" y="0"/>
                  </a:moveTo>
                  <a:cubicBezTo>
                    <a:pt x="1" y="98"/>
                    <a:pt x="107" y="1703"/>
                    <a:pt x="1180" y="1703"/>
                  </a:cubicBezTo>
                  <a:cubicBezTo>
                    <a:pt x="1202" y="1703"/>
                    <a:pt x="1224" y="1703"/>
                    <a:pt x="1246" y="1701"/>
                  </a:cubicBezTo>
                  <a:cubicBezTo>
                    <a:pt x="1713" y="1701"/>
                    <a:pt x="3347" y="1201"/>
                    <a:pt x="3314" y="734"/>
                  </a:cubicBezTo>
                  <a:cubicBezTo>
                    <a:pt x="3281" y="267"/>
                    <a:pt x="1613" y="0"/>
                    <a:pt x="111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6"/>
            <p:cNvSpPr/>
            <p:nvPr/>
          </p:nvSpPr>
          <p:spPr>
            <a:xfrm>
              <a:off x="5095977" y="3006274"/>
              <a:ext cx="58561" cy="30093"/>
            </a:xfrm>
            <a:custGeom>
              <a:rect b="b" l="l" r="r" t="t"/>
              <a:pathLst>
                <a:path extrusionOk="0" h="1704" w="3316">
                  <a:moveTo>
                    <a:pt x="2166" y="0"/>
                  </a:moveTo>
                  <a:cubicBezTo>
                    <a:pt x="2145" y="0"/>
                    <a:pt x="2124" y="1"/>
                    <a:pt x="2102" y="2"/>
                  </a:cubicBezTo>
                  <a:lnTo>
                    <a:pt x="2135" y="2"/>
                  </a:lnTo>
                  <a:cubicBezTo>
                    <a:pt x="1668" y="36"/>
                    <a:pt x="1" y="503"/>
                    <a:pt x="34" y="970"/>
                  </a:cubicBezTo>
                  <a:cubicBezTo>
                    <a:pt x="67" y="1437"/>
                    <a:pt x="1768" y="1704"/>
                    <a:pt x="2235" y="1704"/>
                  </a:cubicBezTo>
                  <a:cubicBezTo>
                    <a:pt x="3315" y="1638"/>
                    <a:pt x="3240" y="0"/>
                    <a:pt x="21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6"/>
            <p:cNvSpPr/>
            <p:nvPr/>
          </p:nvSpPr>
          <p:spPr>
            <a:xfrm>
              <a:off x="5088312" y="3005073"/>
              <a:ext cx="41554" cy="35567"/>
            </a:xfrm>
            <a:custGeom>
              <a:rect b="b" l="l" r="r" t="t"/>
              <a:pathLst>
                <a:path extrusionOk="0" h="2014" w="2353">
                  <a:moveTo>
                    <a:pt x="1048" y="1"/>
                  </a:moveTo>
                  <a:cubicBezTo>
                    <a:pt x="1022" y="1"/>
                    <a:pt x="995" y="2"/>
                    <a:pt x="968" y="4"/>
                  </a:cubicBezTo>
                  <a:cubicBezTo>
                    <a:pt x="435" y="37"/>
                    <a:pt x="1" y="504"/>
                    <a:pt x="34" y="1071"/>
                  </a:cubicBezTo>
                  <a:cubicBezTo>
                    <a:pt x="77" y="1654"/>
                    <a:pt x="554" y="2013"/>
                    <a:pt x="1048" y="2013"/>
                  </a:cubicBezTo>
                  <a:cubicBezTo>
                    <a:pt x="1316" y="2013"/>
                    <a:pt x="1590" y="1907"/>
                    <a:pt x="1802" y="1671"/>
                  </a:cubicBezTo>
                  <a:cubicBezTo>
                    <a:pt x="2352" y="1024"/>
                    <a:pt x="1898" y="1"/>
                    <a:pt x="10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6"/>
            <p:cNvSpPr/>
            <p:nvPr/>
          </p:nvSpPr>
          <p:spPr>
            <a:xfrm>
              <a:off x="5138943" y="3318179"/>
              <a:ext cx="31276" cy="52786"/>
            </a:xfrm>
            <a:custGeom>
              <a:rect b="b" l="l" r="r" t="t"/>
              <a:pathLst>
                <a:path extrusionOk="0" h="2989" w="1771">
                  <a:moveTo>
                    <a:pt x="911" y="0"/>
                  </a:moveTo>
                  <a:cubicBezTo>
                    <a:pt x="461" y="0"/>
                    <a:pt x="1" y="320"/>
                    <a:pt x="36" y="920"/>
                  </a:cubicBezTo>
                  <a:cubicBezTo>
                    <a:pt x="69" y="1383"/>
                    <a:pt x="527" y="2989"/>
                    <a:pt x="989" y="2989"/>
                  </a:cubicBezTo>
                  <a:cubicBezTo>
                    <a:pt x="994" y="2989"/>
                    <a:pt x="999" y="2989"/>
                    <a:pt x="1003" y="2988"/>
                  </a:cubicBezTo>
                  <a:cubicBezTo>
                    <a:pt x="1504" y="2955"/>
                    <a:pt x="1771" y="1287"/>
                    <a:pt x="1737" y="787"/>
                  </a:cubicBezTo>
                  <a:cubicBezTo>
                    <a:pt x="1706" y="253"/>
                    <a:pt x="1312" y="0"/>
                    <a:pt x="9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6"/>
            <p:cNvSpPr/>
            <p:nvPr/>
          </p:nvSpPr>
          <p:spPr>
            <a:xfrm>
              <a:off x="5142510" y="3350903"/>
              <a:ext cx="31276" cy="52574"/>
            </a:xfrm>
            <a:custGeom>
              <a:rect b="b" l="l" r="r" t="t"/>
              <a:pathLst>
                <a:path extrusionOk="0" h="2977" w="1771">
                  <a:moveTo>
                    <a:pt x="748" y="1"/>
                  </a:moveTo>
                  <a:cubicBezTo>
                    <a:pt x="744" y="1"/>
                    <a:pt x="739" y="1"/>
                    <a:pt x="735" y="1"/>
                  </a:cubicBezTo>
                  <a:cubicBezTo>
                    <a:pt x="268" y="35"/>
                    <a:pt x="1" y="1736"/>
                    <a:pt x="34" y="2203"/>
                  </a:cubicBezTo>
                  <a:cubicBezTo>
                    <a:pt x="66" y="2725"/>
                    <a:pt x="464" y="2977"/>
                    <a:pt x="868" y="2977"/>
                  </a:cubicBezTo>
                  <a:cubicBezTo>
                    <a:pt x="1316" y="2977"/>
                    <a:pt x="1770" y="2666"/>
                    <a:pt x="1735" y="2069"/>
                  </a:cubicBezTo>
                  <a:lnTo>
                    <a:pt x="1735" y="2069"/>
                  </a:lnTo>
                  <a:lnTo>
                    <a:pt x="1735" y="2103"/>
                  </a:lnTo>
                  <a:cubicBezTo>
                    <a:pt x="1702" y="1640"/>
                    <a:pt x="1211" y="1"/>
                    <a:pt x="7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6"/>
            <p:cNvSpPr/>
            <p:nvPr/>
          </p:nvSpPr>
          <p:spPr>
            <a:xfrm>
              <a:off x="5108144" y="3347388"/>
              <a:ext cx="58543" cy="30093"/>
            </a:xfrm>
            <a:custGeom>
              <a:rect b="b" l="l" r="r" t="t"/>
              <a:pathLst>
                <a:path extrusionOk="0" h="1704" w="3315">
                  <a:moveTo>
                    <a:pt x="1113" y="0"/>
                  </a:moveTo>
                  <a:cubicBezTo>
                    <a:pt x="1" y="98"/>
                    <a:pt x="75" y="1703"/>
                    <a:pt x="1147" y="1703"/>
                  </a:cubicBezTo>
                  <a:cubicBezTo>
                    <a:pt x="1169" y="1703"/>
                    <a:pt x="1191" y="1703"/>
                    <a:pt x="1213" y="1701"/>
                  </a:cubicBezTo>
                  <a:cubicBezTo>
                    <a:pt x="1680" y="1701"/>
                    <a:pt x="3314" y="1201"/>
                    <a:pt x="3281" y="734"/>
                  </a:cubicBezTo>
                  <a:cubicBezTo>
                    <a:pt x="3248" y="267"/>
                    <a:pt x="1580" y="0"/>
                    <a:pt x="11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6"/>
            <p:cNvSpPr/>
            <p:nvPr/>
          </p:nvSpPr>
          <p:spPr>
            <a:xfrm>
              <a:off x="5146042" y="3344404"/>
              <a:ext cx="58543" cy="30093"/>
            </a:xfrm>
            <a:custGeom>
              <a:rect b="b" l="l" r="r" t="t"/>
              <a:pathLst>
                <a:path extrusionOk="0" h="1704" w="3315">
                  <a:moveTo>
                    <a:pt x="2167" y="0"/>
                  </a:moveTo>
                  <a:cubicBezTo>
                    <a:pt x="2146" y="0"/>
                    <a:pt x="2124" y="1"/>
                    <a:pt x="2102" y="2"/>
                  </a:cubicBezTo>
                  <a:cubicBezTo>
                    <a:pt x="1635" y="36"/>
                    <a:pt x="1" y="503"/>
                    <a:pt x="1" y="970"/>
                  </a:cubicBezTo>
                  <a:cubicBezTo>
                    <a:pt x="34" y="1437"/>
                    <a:pt x="1735" y="1704"/>
                    <a:pt x="2202" y="1704"/>
                  </a:cubicBezTo>
                  <a:cubicBezTo>
                    <a:pt x="3315" y="1638"/>
                    <a:pt x="3240" y="0"/>
                    <a:pt x="21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6"/>
            <p:cNvSpPr/>
            <p:nvPr/>
          </p:nvSpPr>
          <p:spPr>
            <a:xfrm>
              <a:off x="5137795" y="3343203"/>
              <a:ext cx="41554" cy="35567"/>
            </a:xfrm>
            <a:custGeom>
              <a:rect b="b" l="l" r="r" t="t"/>
              <a:pathLst>
                <a:path extrusionOk="0" h="2014" w="2353">
                  <a:moveTo>
                    <a:pt x="1079" y="1"/>
                  </a:moveTo>
                  <a:cubicBezTo>
                    <a:pt x="1053" y="1"/>
                    <a:pt x="1028" y="2"/>
                    <a:pt x="1002" y="4"/>
                  </a:cubicBezTo>
                  <a:cubicBezTo>
                    <a:pt x="435" y="37"/>
                    <a:pt x="1" y="504"/>
                    <a:pt x="34" y="1071"/>
                  </a:cubicBezTo>
                  <a:cubicBezTo>
                    <a:pt x="77" y="1654"/>
                    <a:pt x="554" y="2013"/>
                    <a:pt x="1048" y="2013"/>
                  </a:cubicBezTo>
                  <a:cubicBezTo>
                    <a:pt x="1316" y="2013"/>
                    <a:pt x="1590" y="1907"/>
                    <a:pt x="1802" y="1671"/>
                  </a:cubicBezTo>
                  <a:cubicBezTo>
                    <a:pt x="2352" y="1024"/>
                    <a:pt x="1898" y="1"/>
                    <a:pt x="10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6"/>
            <p:cNvSpPr/>
            <p:nvPr/>
          </p:nvSpPr>
          <p:spPr>
            <a:xfrm>
              <a:off x="4970487" y="3074617"/>
              <a:ext cx="31258" cy="52486"/>
            </a:xfrm>
            <a:custGeom>
              <a:rect b="b" l="l" r="r" t="t"/>
              <a:pathLst>
                <a:path extrusionOk="0" h="2972" w="1770">
                  <a:moveTo>
                    <a:pt x="892" y="0"/>
                  </a:moveTo>
                  <a:cubicBezTo>
                    <a:pt x="447" y="0"/>
                    <a:pt x="0" y="310"/>
                    <a:pt x="35" y="902"/>
                  </a:cubicBezTo>
                  <a:cubicBezTo>
                    <a:pt x="68" y="1365"/>
                    <a:pt x="526" y="2971"/>
                    <a:pt x="988" y="2971"/>
                  </a:cubicBezTo>
                  <a:cubicBezTo>
                    <a:pt x="993" y="2971"/>
                    <a:pt x="997" y="2971"/>
                    <a:pt x="1002" y="2971"/>
                  </a:cubicBezTo>
                  <a:cubicBezTo>
                    <a:pt x="1469" y="2937"/>
                    <a:pt x="1769" y="1269"/>
                    <a:pt x="1736" y="802"/>
                  </a:cubicBezTo>
                  <a:cubicBezTo>
                    <a:pt x="1704" y="260"/>
                    <a:pt x="1299" y="0"/>
                    <a:pt x="89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6"/>
            <p:cNvSpPr/>
            <p:nvPr/>
          </p:nvSpPr>
          <p:spPr>
            <a:xfrm>
              <a:off x="4974037" y="3107022"/>
              <a:ext cx="31276" cy="52874"/>
            </a:xfrm>
            <a:custGeom>
              <a:rect b="b" l="l" r="r" t="t"/>
              <a:pathLst>
                <a:path extrusionOk="0" h="2994" w="1771">
                  <a:moveTo>
                    <a:pt x="782" y="1"/>
                  </a:moveTo>
                  <a:cubicBezTo>
                    <a:pt x="777" y="1"/>
                    <a:pt x="773" y="1"/>
                    <a:pt x="768" y="1"/>
                  </a:cubicBezTo>
                  <a:cubicBezTo>
                    <a:pt x="301" y="35"/>
                    <a:pt x="1" y="1736"/>
                    <a:pt x="34" y="2203"/>
                  </a:cubicBezTo>
                  <a:cubicBezTo>
                    <a:pt x="66" y="2741"/>
                    <a:pt x="464" y="2993"/>
                    <a:pt x="868" y="2993"/>
                  </a:cubicBezTo>
                  <a:cubicBezTo>
                    <a:pt x="1316" y="2993"/>
                    <a:pt x="1770" y="2682"/>
                    <a:pt x="1735" y="2103"/>
                  </a:cubicBezTo>
                  <a:cubicBezTo>
                    <a:pt x="1702" y="1608"/>
                    <a:pt x="1244" y="1"/>
                    <a:pt x="7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6"/>
            <p:cNvSpPr/>
            <p:nvPr/>
          </p:nvSpPr>
          <p:spPr>
            <a:xfrm>
              <a:off x="4939671" y="3103455"/>
              <a:ext cx="58543" cy="30146"/>
            </a:xfrm>
            <a:custGeom>
              <a:rect b="b" l="l" r="r" t="t"/>
              <a:pathLst>
                <a:path extrusionOk="0" h="1707" w="3315">
                  <a:moveTo>
                    <a:pt x="1193" y="1"/>
                  </a:moveTo>
                  <a:cubicBezTo>
                    <a:pt x="1163" y="1"/>
                    <a:pt x="1136" y="2"/>
                    <a:pt x="1113" y="3"/>
                  </a:cubicBezTo>
                  <a:cubicBezTo>
                    <a:pt x="0" y="69"/>
                    <a:pt x="75" y="1706"/>
                    <a:pt x="1149" y="1706"/>
                  </a:cubicBezTo>
                  <a:cubicBezTo>
                    <a:pt x="1170" y="1706"/>
                    <a:pt x="1191" y="1706"/>
                    <a:pt x="1213" y="1704"/>
                  </a:cubicBezTo>
                  <a:cubicBezTo>
                    <a:pt x="1680" y="1671"/>
                    <a:pt x="3314" y="1204"/>
                    <a:pt x="3281" y="737"/>
                  </a:cubicBezTo>
                  <a:cubicBezTo>
                    <a:pt x="3281" y="294"/>
                    <a:pt x="1748" y="1"/>
                    <a:pt x="11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6"/>
            <p:cNvSpPr/>
            <p:nvPr/>
          </p:nvSpPr>
          <p:spPr>
            <a:xfrm>
              <a:off x="4976986" y="3100524"/>
              <a:ext cx="59126" cy="30146"/>
            </a:xfrm>
            <a:custGeom>
              <a:rect b="b" l="l" r="r" t="t"/>
              <a:pathLst>
                <a:path extrusionOk="0" h="1707" w="3348">
                  <a:moveTo>
                    <a:pt x="2200" y="1"/>
                  </a:moveTo>
                  <a:cubicBezTo>
                    <a:pt x="2178" y="1"/>
                    <a:pt x="2157" y="1"/>
                    <a:pt x="2135" y="2"/>
                  </a:cubicBezTo>
                  <a:cubicBezTo>
                    <a:pt x="1668" y="36"/>
                    <a:pt x="0" y="503"/>
                    <a:pt x="34" y="970"/>
                  </a:cubicBezTo>
                  <a:cubicBezTo>
                    <a:pt x="65" y="1413"/>
                    <a:pt x="1600" y="1706"/>
                    <a:pt x="2155" y="1706"/>
                  </a:cubicBezTo>
                  <a:cubicBezTo>
                    <a:pt x="2185" y="1706"/>
                    <a:pt x="2212" y="1705"/>
                    <a:pt x="2235" y="1704"/>
                  </a:cubicBezTo>
                  <a:cubicBezTo>
                    <a:pt x="3348" y="1638"/>
                    <a:pt x="3273" y="1"/>
                    <a:pt x="22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6"/>
            <p:cNvSpPr/>
            <p:nvPr/>
          </p:nvSpPr>
          <p:spPr>
            <a:xfrm>
              <a:off x="4969321" y="3099323"/>
              <a:ext cx="42119" cy="35567"/>
            </a:xfrm>
            <a:custGeom>
              <a:rect b="b" l="l" r="r" t="t"/>
              <a:pathLst>
                <a:path extrusionOk="0" h="2014" w="2385">
                  <a:moveTo>
                    <a:pt x="1048" y="1"/>
                  </a:moveTo>
                  <a:cubicBezTo>
                    <a:pt x="1022" y="1"/>
                    <a:pt x="995" y="2"/>
                    <a:pt x="968" y="4"/>
                  </a:cubicBezTo>
                  <a:cubicBezTo>
                    <a:pt x="434" y="37"/>
                    <a:pt x="1" y="504"/>
                    <a:pt x="34" y="1071"/>
                  </a:cubicBezTo>
                  <a:cubicBezTo>
                    <a:pt x="77" y="1654"/>
                    <a:pt x="554" y="2014"/>
                    <a:pt x="1047" y="2014"/>
                  </a:cubicBezTo>
                  <a:cubicBezTo>
                    <a:pt x="1316" y="2014"/>
                    <a:pt x="1590" y="1907"/>
                    <a:pt x="1802" y="1672"/>
                  </a:cubicBezTo>
                  <a:cubicBezTo>
                    <a:pt x="2384" y="1024"/>
                    <a:pt x="1900" y="1"/>
                    <a:pt x="10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6"/>
            <p:cNvSpPr/>
            <p:nvPr/>
          </p:nvSpPr>
          <p:spPr>
            <a:xfrm>
              <a:off x="4918073" y="3245474"/>
              <a:ext cx="47152" cy="63629"/>
            </a:xfrm>
            <a:custGeom>
              <a:rect b="b" l="l" r="r" t="t"/>
              <a:pathLst>
                <a:path extrusionOk="0" h="3603" w="2670">
                  <a:moveTo>
                    <a:pt x="1902" y="0"/>
                  </a:moveTo>
                  <a:lnTo>
                    <a:pt x="1902" y="0"/>
                  </a:lnTo>
                  <a:cubicBezTo>
                    <a:pt x="1635" y="501"/>
                    <a:pt x="1268" y="968"/>
                    <a:pt x="835" y="1335"/>
                  </a:cubicBezTo>
                  <a:cubicBezTo>
                    <a:pt x="1" y="2169"/>
                    <a:pt x="401" y="3603"/>
                    <a:pt x="401" y="3603"/>
                  </a:cubicBezTo>
                  <a:cubicBezTo>
                    <a:pt x="2669" y="2169"/>
                    <a:pt x="1902" y="1"/>
                    <a:pt x="19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6"/>
            <p:cNvSpPr/>
            <p:nvPr/>
          </p:nvSpPr>
          <p:spPr>
            <a:xfrm>
              <a:off x="4886268" y="3083482"/>
              <a:ext cx="47735" cy="63046"/>
            </a:xfrm>
            <a:custGeom>
              <a:rect b="b" l="l" r="r" t="t"/>
              <a:pathLst>
                <a:path extrusionOk="0" h="3570" w="2703">
                  <a:moveTo>
                    <a:pt x="1935" y="0"/>
                  </a:moveTo>
                  <a:lnTo>
                    <a:pt x="1935" y="0"/>
                  </a:lnTo>
                  <a:cubicBezTo>
                    <a:pt x="1635" y="500"/>
                    <a:pt x="1268" y="934"/>
                    <a:pt x="834" y="1301"/>
                  </a:cubicBezTo>
                  <a:cubicBezTo>
                    <a:pt x="0" y="2135"/>
                    <a:pt x="434" y="3569"/>
                    <a:pt x="434" y="3569"/>
                  </a:cubicBezTo>
                  <a:cubicBezTo>
                    <a:pt x="2702" y="2135"/>
                    <a:pt x="1935" y="0"/>
                    <a:pt x="1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6"/>
            <p:cNvSpPr/>
            <p:nvPr/>
          </p:nvSpPr>
          <p:spPr>
            <a:xfrm>
              <a:off x="4946346" y="3433974"/>
              <a:ext cx="47735" cy="63046"/>
            </a:xfrm>
            <a:custGeom>
              <a:rect b="b" l="l" r="r" t="t"/>
              <a:pathLst>
                <a:path extrusionOk="0" h="3570" w="2703">
                  <a:moveTo>
                    <a:pt x="1936" y="1"/>
                  </a:moveTo>
                  <a:lnTo>
                    <a:pt x="1936" y="1"/>
                  </a:lnTo>
                  <a:cubicBezTo>
                    <a:pt x="1635" y="501"/>
                    <a:pt x="1268" y="935"/>
                    <a:pt x="835" y="1335"/>
                  </a:cubicBezTo>
                  <a:cubicBezTo>
                    <a:pt x="1" y="2135"/>
                    <a:pt x="434" y="3570"/>
                    <a:pt x="434" y="3570"/>
                  </a:cubicBezTo>
                  <a:cubicBezTo>
                    <a:pt x="2703" y="2169"/>
                    <a:pt x="1936" y="1"/>
                    <a:pt x="19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6"/>
            <p:cNvSpPr/>
            <p:nvPr/>
          </p:nvSpPr>
          <p:spPr>
            <a:xfrm>
              <a:off x="4899813" y="3388624"/>
              <a:ext cx="47152" cy="58331"/>
            </a:xfrm>
            <a:custGeom>
              <a:rect b="b" l="l" r="r" t="t"/>
              <a:pathLst>
                <a:path extrusionOk="0" h="3303" w="2670">
                  <a:moveTo>
                    <a:pt x="401" y="0"/>
                  </a:moveTo>
                  <a:lnTo>
                    <a:pt x="401" y="0"/>
                  </a:lnTo>
                  <a:cubicBezTo>
                    <a:pt x="401" y="0"/>
                    <a:pt x="1" y="2268"/>
                    <a:pt x="2469" y="3302"/>
                  </a:cubicBezTo>
                  <a:cubicBezTo>
                    <a:pt x="2469" y="3302"/>
                    <a:pt x="2669" y="1801"/>
                    <a:pt x="1668" y="1134"/>
                  </a:cubicBezTo>
                  <a:cubicBezTo>
                    <a:pt x="1201" y="834"/>
                    <a:pt x="768" y="434"/>
                    <a:pt x="4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6"/>
            <p:cNvSpPr/>
            <p:nvPr/>
          </p:nvSpPr>
          <p:spPr>
            <a:xfrm>
              <a:off x="4865059" y="3180681"/>
              <a:ext cx="46552" cy="58331"/>
            </a:xfrm>
            <a:custGeom>
              <a:rect b="b" l="l" r="r" t="t"/>
              <a:pathLst>
                <a:path extrusionOk="0" h="3303" w="2636">
                  <a:moveTo>
                    <a:pt x="367" y="0"/>
                  </a:moveTo>
                  <a:cubicBezTo>
                    <a:pt x="367" y="0"/>
                    <a:pt x="1" y="2268"/>
                    <a:pt x="2436" y="3302"/>
                  </a:cubicBezTo>
                  <a:cubicBezTo>
                    <a:pt x="2436" y="3302"/>
                    <a:pt x="2636" y="1801"/>
                    <a:pt x="1668" y="1134"/>
                  </a:cubicBezTo>
                  <a:cubicBezTo>
                    <a:pt x="1168" y="834"/>
                    <a:pt x="734" y="467"/>
                    <a:pt x="3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6"/>
            <p:cNvSpPr/>
            <p:nvPr/>
          </p:nvSpPr>
          <p:spPr>
            <a:xfrm>
              <a:off x="4845033" y="3260414"/>
              <a:ext cx="66578" cy="23400"/>
            </a:xfrm>
            <a:custGeom>
              <a:rect b="b" l="l" r="r" t="t"/>
              <a:pathLst>
                <a:path extrusionOk="0" h="1325" w="3770">
                  <a:moveTo>
                    <a:pt x="1993" y="0"/>
                  </a:moveTo>
                  <a:cubicBezTo>
                    <a:pt x="1909" y="0"/>
                    <a:pt x="1823" y="7"/>
                    <a:pt x="1735" y="22"/>
                  </a:cubicBezTo>
                  <a:cubicBezTo>
                    <a:pt x="1451" y="72"/>
                    <a:pt x="1160" y="97"/>
                    <a:pt x="868" y="97"/>
                  </a:cubicBezTo>
                  <a:cubicBezTo>
                    <a:pt x="576" y="97"/>
                    <a:pt x="284" y="72"/>
                    <a:pt x="0" y="22"/>
                  </a:cubicBezTo>
                  <a:lnTo>
                    <a:pt x="0" y="22"/>
                  </a:lnTo>
                  <a:cubicBezTo>
                    <a:pt x="0" y="22"/>
                    <a:pt x="818" y="1325"/>
                    <a:pt x="2488" y="1325"/>
                  </a:cubicBezTo>
                  <a:cubicBezTo>
                    <a:pt x="2871" y="1325"/>
                    <a:pt x="3298" y="1257"/>
                    <a:pt x="3770" y="1089"/>
                  </a:cubicBezTo>
                  <a:cubicBezTo>
                    <a:pt x="3770" y="1089"/>
                    <a:pt x="3053" y="0"/>
                    <a:pt x="19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6"/>
            <p:cNvSpPr/>
            <p:nvPr/>
          </p:nvSpPr>
          <p:spPr>
            <a:xfrm>
              <a:off x="4881553" y="3108806"/>
              <a:ext cx="78375" cy="420043"/>
            </a:xfrm>
            <a:custGeom>
              <a:rect b="b" l="l" r="r" t="t"/>
              <a:pathLst>
                <a:path extrusionOk="0" fill="none" h="23785" w="4438">
                  <a:moveTo>
                    <a:pt x="4437" y="23784"/>
                  </a:moveTo>
                  <a:cubicBezTo>
                    <a:pt x="4103" y="22350"/>
                    <a:pt x="3837" y="20782"/>
                    <a:pt x="3603" y="19047"/>
                  </a:cubicBezTo>
                  <a:cubicBezTo>
                    <a:pt x="2536" y="11008"/>
                    <a:pt x="1" y="0"/>
                    <a:pt x="1" y="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6"/>
            <p:cNvSpPr/>
            <p:nvPr/>
          </p:nvSpPr>
          <p:spPr>
            <a:xfrm>
              <a:off x="4807912" y="3216601"/>
              <a:ext cx="112547" cy="80724"/>
            </a:xfrm>
            <a:custGeom>
              <a:rect b="b" l="l" r="r" t="t"/>
              <a:pathLst>
                <a:path extrusionOk="0" fill="none" h="4571" w="6373">
                  <a:moveTo>
                    <a:pt x="1" y="1"/>
                  </a:moveTo>
                  <a:cubicBezTo>
                    <a:pt x="1" y="1"/>
                    <a:pt x="4437" y="601"/>
                    <a:pt x="6372" y="457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6"/>
            <p:cNvSpPr/>
            <p:nvPr/>
          </p:nvSpPr>
          <p:spPr>
            <a:xfrm>
              <a:off x="4937516" y="3288476"/>
              <a:ext cx="89554" cy="104282"/>
            </a:xfrm>
            <a:custGeom>
              <a:rect b="b" l="l" r="r" t="t"/>
              <a:pathLst>
                <a:path extrusionOk="0" fill="none" h="5905" w="5071">
                  <a:moveTo>
                    <a:pt x="5071" y="0"/>
                  </a:moveTo>
                  <a:cubicBezTo>
                    <a:pt x="5071" y="0"/>
                    <a:pt x="367" y="1201"/>
                    <a:pt x="0" y="5905"/>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6"/>
            <p:cNvSpPr/>
            <p:nvPr/>
          </p:nvSpPr>
          <p:spPr>
            <a:xfrm>
              <a:off x="4813227" y="3179674"/>
              <a:ext cx="32653" cy="52309"/>
            </a:xfrm>
            <a:custGeom>
              <a:rect b="b" l="l" r="r" t="t"/>
              <a:pathLst>
                <a:path extrusionOk="0" h="2962" w="1849">
                  <a:moveTo>
                    <a:pt x="882" y="0"/>
                  </a:moveTo>
                  <a:cubicBezTo>
                    <a:pt x="515" y="0"/>
                    <a:pt x="154" y="214"/>
                    <a:pt x="67" y="691"/>
                  </a:cubicBezTo>
                  <a:cubicBezTo>
                    <a:pt x="0" y="1158"/>
                    <a:pt x="67" y="2859"/>
                    <a:pt x="534" y="2959"/>
                  </a:cubicBezTo>
                  <a:cubicBezTo>
                    <a:pt x="544" y="2960"/>
                    <a:pt x="553" y="2961"/>
                    <a:pt x="563" y="2961"/>
                  </a:cubicBezTo>
                  <a:cubicBezTo>
                    <a:pt x="1028" y="2961"/>
                    <a:pt x="1669" y="1448"/>
                    <a:pt x="1735" y="991"/>
                  </a:cubicBezTo>
                  <a:cubicBezTo>
                    <a:pt x="1848" y="367"/>
                    <a:pt x="1361" y="0"/>
                    <a:pt x="88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6"/>
            <p:cNvSpPr/>
            <p:nvPr/>
          </p:nvSpPr>
          <p:spPr>
            <a:xfrm>
              <a:off x="4802384" y="3211850"/>
              <a:ext cx="33236" cy="52309"/>
            </a:xfrm>
            <a:custGeom>
              <a:rect b="b" l="l" r="r" t="t"/>
              <a:pathLst>
                <a:path extrusionOk="0" h="2962" w="1882">
                  <a:moveTo>
                    <a:pt x="1319" y="1"/>
                  </a:moveTo>
                  <a:cubicBezTo>
                    <a:pt x="854" y="1"/>
                    <a:pt x="212" y="1514"/>
                    <a:pt x="114" y="1971"/>
                  </a:cubicBezTo>
                  <a:cubicBezTo>
                    <a:pt x="0" y="2595"/>
                    <a:pt x="487" y="2962"/>
                    <a:pt x="967" y="2962"/>
                  </a:cubicBezTo>
                  <a:cubicBezTo>
                    <a:pt x="1333" y="2962"/>
                    <a:pt x="1695" y="2748"/>
                    <a:pt x="1782" y="2271"/>
                  </a:cubicBezTo>
                  <a:cubicBezTo>
                    <a:pt x="1882" y="1804"/>
                    <a:pt x="1815" y="103"/>
                    <a:pt x="1348" y="3"/>
                  </a:cubicBezTo>
                  <a:cubicBezTo>
                    <a:pt x="1338" y="2"/>
                    <a:pt x="1328" y="1"/>
                    <a:pt x="1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p:nvPr/>
          </p:nvSpPr>
          <p:spPr>
            <a:xfrm>
              <a:off x="4813227" y="3211780"/>
              <a:ext cx="59585" cy="30463"/>
            </a:xfrm>
            <a:custGeom>
              <a:rect b="b" l="l" r="r" t="t"/>
              <a:pathLst>
                <a:path extrusionOk="0" h="1725" w="3374">
                  <a:moveTo>
                    <a:pt x="1785" y="0"/>
                  </a:moveTo>
                  <a:cubicBezTo>
                    <a:pt x="1106" y="0"/>
                    <a:pt x="141" y="126"/>
                    <a:pt x="67" y="474"/>
                  </a:cubicBezTo>
                  <a:cubicBezTo>
                    <a:pt x="0" y="941"/>
                    <a:pt x="1568" y="1608"/>
                    <a:pt x="2035" y="1708"/>
                  </a:cubicBezTo>
                  <a:cubicBezTo>
                    <a:pt x="2097" y="1719"/>
                    <a:pt x="2157" y="1725"/>
                    <a:pt x="2213" y="1725"/>
                  </a:cubicBezTo>
                  <a:cubicBezTo>
                    <a:pt x="3165" y="1725"/>
                    <a:pt x="3374" y="229"/>
                    <a:pt x="2335" y="40"/>
                  </a:cubicBezTo>
                  <a:cubicBezTo>
                    <a:pt x="2216" y="15"/>
                    <a:pt x="2017" y="0"/>
                    <a:pt x="17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6"/>
            <p:cNvSpPr/>
            <p:nvPr/>
          </p:nvSpPr>
          <p:spPr>
            <a:xfrm>
              <a:off x="4776036" y="3202173"/>
              <a:ext cx="59585" cy="30163"/>
            </a:xfrm>
            <a:custGeom>
              <a:rect b="b" l="l" r="r" t="t"/>
              <a:pathLst>
                <a:path extrusionOk="0" h="1708" w="3374">
                  <a:moveTo>
                    <a:pt x="1160" y="1"/>
                  </a:moveTo>
                  <a:cubicBezTo>
                    <a:pt x="209" y="1"/>
                    <a:pt x="0" y="1496"/>
                    <a:pt x="1039" y="1685"/>
                  </a:cubicBezTo>
                  <a:cubicBezTo>
                    <a:pt x="1135" y="1699"/>
                    <a:pt x="1285" y="1707"/>
                    <a:pt x="1462" y="1707"/>
                  </a:cubicBezTo>
                  <a:cubicBezTo>
                    <a:pt x="2142" y="1707"/>
                    <a:pt x="3228" y="1588"/>
                    <a:pt x="3307" y="1218"/>
                  </a:cubicBezTo>
                  <a:cubicBezTo>
                    <a:pt x="3374" y="751"/>
                    <a:pt x="1806" y="84"/>
                    <a:pt x="1339" y="17"/>
                  </a:cubicBezTo>
                  <a:cubicBezTo>
                    <a:pt x="1277" y="6"/>
                    <a:pt x="1217" y="1"/>
                    <a:pt x="11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6"/>
            <p:cNvSpPr/>
            <p:nvPr/>
          </p:nvSpPr>
          <p:spPr>
            <a:xfrm>
              <a:off x="4801537" y="3204486"/>
              <a:ext cx="41748" cy="35179"/>
            </a:xfrm>
            <a:custGeom>
              <a:rect b="b" l="l" r="r" t="t"/>
              <a:pathLst>
                <a:path extrusionOk="0" h="1992" w="2364">
                  <a:moveTo>
                    <a:pt x="1267" y="1"/>
                  </a:moveTo>
                  <a:cubicBezTo>
                    <a:pt x="504" y="1"/>
                    <a:pt x="0" y="877"/>
                    <a:pt x="462" y="1554"/>
                  </a:cubicBezTo>
                  <a:cubicBezTo>
                    <a:pt x="666" y="1854"/>
                    <a:pt x="981" y="1992"/>
                    <a:pt x="1294" y="1992"/>
                  </a:cubicBezTo>
                  <a:cubicBezTo>
                    <a:pt x="1748" y="1992"/>
                    <a:pt x="2198" y="1701"/>
                    <a:pt x="2297" y="1187"/>
                  </a:cubicBezTo>
                  <a:cubicBezTo>
                    <a:pt x="2363" y="620"/>
                    <a:pt x="2030" y="86"/>
                    <a:pt x="1463" y="20"/>
                  </a:cubicBezTo>
                  <a:cubicBezTo>
                    <a:pt x="1396" y="7"/>
                    <a:pt x="1330" y="1"/>
                    <a:pt x="12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6"/>
            <p:cNvSpPr/>
            <p:nvPr/>
          </p:nvSpPr>
          <p:spPr>
            <a:xfrm>
              <a:off x="4853280" y="3058317"/>
              <a:ext cx="33236" cy="52309"/>
            </a:xfrm>
            <a:custGeom>
              <a:rect b="b" l="l" r="r" t="t"/>
              <a:pathLst>
                <a:path extrusionOk="0" h="2962" w="1882">
                  <a:moveTo>
                    <a:pt x="915" y="1"/>
                  </a:moveTo>
                  <a:cubicBezTo>
                    <a:pt x="549" y="1"/>
                    <a:pt x="187" y="215"/>
                    <a:pt x="100" y="691"/>
                  </a:cubicBezTo>
                  <a:cubicBezTo>
                    <a:pt x="0" y="1158"/>
                    <a:pt x="100" y="2859"/>
                    <a:pt x="567" y="2960"/>
                  </a:cubicBezTo>
                  <a:cubicBezTo>
                    <a:pt x="576" y="2961"/>
                    <a:pt x="586" y="2962"/>
                    <a:pt x="595" y="2962"/>
                  </a:cubicBezTo>
                  <a:cubicBezTo>
                    <a:pt x="1030" y="2962"/>
                    <a:pt x="1703" y="1449"/>
                    <a:pt x="1768" y="991"/>
                  </a:cubicBezTo>
                  <a:cubicBezTo>
                    <a:pt x="1882" y="367"/>
                    <a:pt x="1395" y="1"/>
                    <a:pt x="91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6"/>
            <p:cNvSpPr/>
            <p:nvPr/>
          </p:nvSpPr>
          <p:spPr>
            <a:xfrm>
              <a:off x="4843019" y="3090511"/>
              <a:ext cx="33254" cy="52309"/>
            </a:xfrm>
            <a:custGeom>
              <a:rect b="b" l="l" r="r" t="t"/>
              <a:pathLst>
                <a:path extrusionOk="0" h="2962" w="1883">
                  <a:moveTo>
                    <a:pt x="1319" y="0"/>
                  </a:moveTo>
                  <a:cubicBezTo>
                    <a:pt x="854" y="0"/>
                    <a:pt x="212" y="1513"/>
                    <a:pt x="114" y="1970"/>
                  </a:cubicBezTo>
                  <a:cubicBezTo>
                    <a:pt x="1" y="2595"/>
                    <a:pt x="488" y="2961"/>
                    <a:pt x="967" y="2961"/>
                  </a:cubicBezTo>
                  <a:cubicBezTo>
                    <a:pt x="1334" y="2961"/>
                    <a:pt x="1696" y="2747"/>
                    <a:pt x="1782" y="2271"/>
                  </a:cubicBezTo>
                  <a:cubicBezTo>
                    <a:pt x="1882" y="1804"/>
                    <a:pt x="1782" y="102"/>
                    <a:pt x="1349" y="2"/>
                  </a:cubicBezTo>
                  <a:cubicBezTo>
                    <a:pt x="1339" y="1"/>
                    <a:pt x="1329" y="0"/>
                    <a:pt x="13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6"/>
            <p:cNvSpPr/>
            <p:nvPr/>
          </p:nvSpPr>
          <p:spPr>
            <a:xfrm>
              <a:off x="4853280" y="3090157"/>
              <a:ext cx="60150" cy="30146"/>
            </a:xfrm>
            <a:custGeom>
              <a:rect b="b" l="l" r="r" t="t"/>
              <a:pathLst>
                <a:path extrusionOk="0" h="1707" w="3406">
                  <a:moveTo>
                    <a:pt x="1925" y="0"/>
                  </a:moveTo>
                  <a:cubicBezTo>
                    <a:pt x="1255" y="0"/>
                    <a:pt x="153" y="119"/>
                    <a:pt x="100" y="489"/>
                  </a:cubicBezTo>
                  <a:cubicBezTo>
                    <a:pt x="0" y="956"/>
                    <a:pt x="1568" y="1624"/>
                    <a:pt x="2035" y="1690"/>
                  </a:cubicBezTo>
                  <a:cubicBezTo>
                    <a:pt x="2099" y="1702"/>
                    <a:pt x="2160" y="1707"/>
                    <a:pt x="2219" y="1707"/>
                  </a:cubicBezTo>
                  <a:cubicBezTo>
                    <a:pt x="3199" y="1707"/>
                    <a:pt x="3406" y="211"/>
                    <a:pt x="2335" y="22"/>
                  </a:cubicBezTo>
                  <a:cubicBezTo>
                    <a:pt x="2246" y="9"/>
                    <a:pt x="2100" y="0"/>
                    <a:pt x="19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p:nvPr/>
          </p:nvSpPr>
          <p:spPr>
            <a:xfrm>
              <a:off x="4816247" y="3080533"/>
              <a:ext cx="60026" cy="30446"/>
            </a:xfrm>
            <a:custGeom>
              <a:rect b="b" l="l" r="r" t="t"/>
              <a:pathLst>
                <a:path extrusionOk="0" h="1724" w="3399">
                  <a:moveTo>
                    <a:pt x="1364" y="0"/>
                  </a:moveTo>
                  <a:lnTo>
                    <a:pt x="1364" y="34"/>
                  </a:lnTo>
                  <a:cubicBezTo>
                    <a:pt x="1290" y="18"/>
                    <a:pt x="1219" y="11"/>
                    <a:pt x="1153" y="11"/>
                  </a:cubicBezTo>
                  <a:cubicBezTo>
                    <a:pt x="196" y="11"/>
                    <a:pt x="1" y="1483"/>
                    <a:pt x="1030" y="1702"/>
                  </a:cubicBezTo>
                  <a:cubicBezTo>
                    <a:pt x="1127" y="1715"/>
                    <a:pt x="1278" y="1723"/>
                    <a:pt x="1457" y="1723"/>
                  </a:cubicBezTo>
                  <a:cubicBezTo>
                    <a:pt x="2144" y="1723"/>
                    <a:pt x="3245" y="1605"/>
                    <a:pt x="3298" y="1235"/>
                  </a:cubicBezTo>
                  <a:cubicBezTo>
                    <a:pt x="3398" y="768"/>
                    <a:pt x="1831" y="100"/>
                    <a:pt x="136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p:nvPr/>
          </p:nvSpPr>
          <p:spPr>
            <a:xfrm>
              <a:off x="4841501" y="3082705"/>
              <a:ext cx="42878" cy="35832"/>
            </a:xfrm>
            <a:custGeom>
              <a:rect b="b" l="l" r="r" t="t"/>
              <a:pathLst>
                <a:path extrusionOk="0" h="2029" w="2428">
                  <a:moveTo>
                    <a:pt x="1299" y="1"/>
                  </a:moveTo>
                  <a:cubicBezTo>
                    <a:pt x="1109" y="1"/>
                    <a:pt x="913" y="55"/>
                    <a:pt x="734" y="178"/>
                  </a:cubicBezTo>
                  <a:cubicBezTo>
                    <a:pt x="0" y="678"/>
                    <a:pt x="267" y="1845"/>
                    <a:pt x="1134" y="2012"/>
                  </a:cubicBezTo>
                  <a:cubicBezTo>
                    <a:pt x="1197" y="2023"/>
                    <a:pt x="1259" y="2029"/>
                    <a:pt x="1320" y="2029"/>
                  </a:cubicBezTo>
                  <a:cubicBezTo>
                    <a:pt x="1807" y="2029"/>
                    <a:pt x="2213" y="1683"/>
                    <a:pt x="2302" y="1178"/>
                  </a:cubicBezTo>
                  <a:cubicBezTo>
                    <a:pt x="2428" y="523"/>
                    <a:pt x="1887" y="1"/>
                    <a:pt x="12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p:nvPr/>
          </p:nvSpPr>
          <p:spPr>
            <a:xfrm>
              <a:off x="5017038" y="3241872"/>
              <a:ext cx="32671" cy="52009"/>
            </a:xfrm>
            <a:custGeom>
              <a:rect b="b" l="l" r="r" t="t"/>
              <a:pathLst>
                <a:path extrusionOk="0" h="2945" w="1850">
                  <a:moveTo>
                    <a:pt x="876" y="0"/>
                  </a:moveTo>
                  <a:cubicBezTo>
                    <a:pt x="512" y="0"/>
                    <a:pt x="154" y="216"/>
                    <a:pt x="67" y="705"/>
                  </a:cubicBezTo>
                  <a:cubicBezTo>
                    <a:pt x="1" y="1172"/>
                    <a:pt x="67" y="2873"/>
                    <a:pt x="534" y="2940"/>
                  </a:cubicBezTo>
                  <a:cubicBezTo>
                    <a:pt x="549" y="2943"/>
                    <a:pt x="563" y="2944"/>
                    <a:pt x="578" y="2944"/>
                  </a:cubicBezTo>
                  <a:cubicBezTo>
                    <a:pt x="1042" y="2944"/>
                    <a:pt x="1671" y="1458"/>
                    <a:pt x="1735" y="1005"/>
                  </a:cubicBezTo>
                  <a:cubicBezTo>
                    <a:pt x="1849" y="378"/>
                    <a:pt x="1358" y="0"/>
                    <a:pt x="8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6"/>
            <p:cNvSpPr/>
            <p:nvPr/>
          </p:nvSpPr>
          <p:spPr>
            <a:xfrm>
              <a:off x="5006195" y="3274260"/>
              <a:ext cx="33254" cy="52309"/>
            </a:xfrm>
            <a:custGeom>
              <a:rect b="b" l="l" r="r" t="t"/>
              <a:pathLst>
                <a:path extrusionOk="0" h="2962" w="1883">
                  <a:moveTo>
                    <a:pt x="1306" y="0"/>
                  </a:moveTo>
                  <a:cubicBezTo>
                    <a:pt x="842" y="0"/>
                    <a:pt x="211" y="1519"/>
                    <a:pt x="114" y="1940"/>
                  </a:cubicBezTo>
                  <a:cubicBezTo>
                    <a:pt x="0" y="2586"/>
                    <a:pt x="493" y="2961"/>
                    <a:pt x="974" y="2961"/>
                  </a:cubicBezTo>
                  <a:cubicBezTo>
                    <a:pt x="1338" y="2961"/>
                    <a:pt x="1696" y="2747"/>
                    <a:pt x="1782" y="2273"/>
                  </a:cubicBezTo>
                  <a:cubicBezTo>
                    <a:pt x="1882" y="1806"/>
                    <a:pt x="1816" y="72"/>
                    <a:pt x="1349" y="5"/>
                  </a:cubicBezTo>
                  <a:cubicBezTo>
                    <a:pt x="1334" y="2"/>
                    <a:pt x="1320" y="0"/>
                    <a:pt x="13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6"/>
            <p:cNvSpPr/>
            <p:nvPr/>
          </p:nvSpPr>
          <p:spPr>
            <a:xfrm>
              <a:off x="5017038" y="3273942"/>
              <a:ext cx="59603" cy="30163"/>
            </a:xfrm>
            <a:custGeom>
              <a:rect b="b" l="l" r="r" t="t"/>
              <a:pathLst>
                <a:path extrusionOk="0" h="1708" w="3375">
                  <a:moveTo>
                    <a:pt x="1912" y="1"/>
                  </a:moveTo>
                  <a:cubicBezTo>
                    <a:pt x="1233" y="1"/>
                    <a:pt x="147" y="120"/>
                    <a:pt x="67" y="490"/>
                  </a:cubicBezTo>
                  <a:cubicBezTo>
                    <a:pt x="1" y="957"/>
                    <a:pt x="1568" y="1624"/>
                    <a:pt x="2035" y="1691"/>
                  </a:cubicBezTo>
                  <a:cubicBezTo>
                    <a:pt x="2098" y="1702"/>
                    <a:pt x="2157" y="1707"/>
                    <a:pt x="2214" y="1707"/>
                  </a:cubicBezTo>
                  <a:cubicBezTo>
                    <a:pt x="3166" y="1707"/>
                    <a:pt x="3374" y="212"/>
                    <a:pt x="2336" y="23"/>
                  </a:cubicBezTo>
                  <a:cubicBezTo>
                    <a:pt x="2239" y="9"/>
                    <a:pt x="2089" y="1"/>
                    <a:pt x="19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6"/>
            <p:cNvSpPr/>
            <p:nvPr/>
          </p:nvSpPr>
          <p:spPr>
            <a:xfrm>
              <a:off x="4979847" y="3264035"/>
              <a:ext cx="59603" cy="30464"/>
            </a:xfrm>
            <a:custGeom>
              <a:rect b="b" l="l" r="r" t="t"/>
              <a:pathLst>
                <a:path extrusionOk="0" h="1725" w="3375">
                  <a:moveTo>
                    <a:pt x="1161" y="0"/>
                  </a:moveTo>
                  <a:cubicBezTo>
                    <a:pt x="209" y="0"/>
                    <a:pt x="1" y="1496"/>
                    <a:pt x="1039" y="1685"/>
                  </a:cubicBezTo>
                  <a:cubicBezTo>
                    <a:pt x="1158" y="1710"/>
                    <a:pt x="1357" y="1725"/>
                    <a:pt x="1589" y="1725"/>
                  </a:cubicBezTo>
                  <a:cubicBezTo>
                    <a:pt x="2269" y="1725"/>
                    <a:pt x="3233" y="1599"/>
                    <a:pt x="3308" y="1251"/>
                  </a:cubicBezTo>
                  <a:cubicBezTo>
                    <a:pt x="3374" y="784"/>
                    <a:pt x="1806" y="117"/>
                    <a:pt x="1339" y="17"/>
                  </a:cubicBezTo>
                  <a:cubicBezTo>
                    <a:pt x="1277" y="5"/>
                    <a:pt x="1218" y="0"/>
                    <a:pt x="11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6"/>
            <p:cNvSpPr/>
            <p:nvPr/>
          </p:nvSpPr>
          <p:spPr>
            <a:xfrm>
              <a:off x="5005330" y="3266348"/>
              <a:ext cx="41766" cy="35550"/>
            </a:xfrm>
            <a:custGeom>
              <a:rect b="b" l="l" r="r" t="t"/>
              <a:pathLst>
                <a:path extrusionOk="0" h="2013" w="2365">
                  <a:moveTo>
                    <a:pt x="1274" y="1"/>
                  </a:moveTo>
                  <a:cubicBezTo>
                    <a:pt x="508" y="1"/>
                    <a:pt x="1" y="908"/>
                    <a:pt x="464" y="1587"/>
                  </a:cubicBezTo>
                  <a:cubicBezTo>
                    <a:pt x="663" y="1879"/>
                    <a:pt x="968" y="2013"/>
                    <a:pt x="1274" y="2013"/>
                  </a:cubicBezTo>
                  <a:cubicBezTo>
                    <a:pt x="1735" y="2013"/>
                    <a:pt x="2198" y="1708"/>
                    <a:pt x="2298" y="1187"/>
                  </a:cubicBezTo>
                  <a:cubicBezTo>
                    <a:pt x="2365" y="653"/>
                    <a:pt x="2031" y="119"/>
                    <a:pt x="1464" y="19"/>
                  </a:cubicBezTo>
                  <a:cubicBezTo>
                    <a:pt x="1399" y="7"/>
                    <a:pt x="1336" y="1"/>
                    <a:pt x="12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6"/>
            <p:cNvSpPr/>
            <p:nvPr/>
          </p:nvSpPr>
          <p:spPr>
            <a:xfrm>
              <a:off x="3709285" y="2325334"/>
              <a:ext cx="91338" cy="49837"/>
            </a:xfrm>
            <a:custGeom>
              <a:rect b="b" l="l" r="r" t="t"/>
              <a:pathLst>
                <a:path extrusionOk="0" h="2822" w="5172">
                  <a:moveTo>
                    <a:pt x="1" y="0"/>
                  </a:moveTo>
                  <a:lnTo>
                    <a:pt x="1" y="0"/>
                  </a:lnTo>
                  <a:cubicBezTo>
                    <a:pt x="1" y="0"/>
                    <a:pt x="1008" y="2821"/>
                    <a:pt x="4360" y="2821"/>
                  </a:cubicBezTo>
                  <a:cubicBezTo>
                    <a:pt x="4616" y="2821"/>
                    <a:pt x="4887" y="2805"/>
                    <a:pt x="5171" y="2769"/>
                  </a:cubicBezTo>
                  <a:cubicBezTo>
                    <a:pt x="5171" y="2769"/>
                    <a:pt x="4337" y="701"/>
                    <a:pt x="2536" y="534"/>
                  </a:cubicBezTo>
                  <a:cubicBezTo>
                    <a:pt x="1669" y="501"/>
                    <a:pt x="801" y="334"/>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6"/>
            <p:cNvSpPr/>
            <p:nvPr/>
          </p:nvSpPr>
          <p:spPr>
            <a:xfrm>
              <a:off x="3790590" y="2266422"/>
              <a:ext cx="112530" cy="144936"/>
            </a:xfrm>
            <a:custGeom>
              <a:rect b="b" l="l" r="r" t="t"/>
              <a:pathLst>
                <a:path extrusionOk="0" h="8207" w="6372">
                  <a:moveTo>
                    <a:pt x="4904" y="1"/>
                  </a:moveTo>
                  <a:cubicBezTo>
                    <a:pt x="4904" y="1"/>
                    <a:pt x="4303" y="1168"/>
                    <a:pt x="2135" y="2969"/>
                  </a:cubicBezTo>
                  <a:cubicBezTo>
                    <a:pt x="0" y="4771"/>
                    <a:pt x="801" y="8207"/>
                    <a:pt x="801" y="8207"/>
                  </a:cubicBezTo>
                  <a:cubicBezTo>
                    <a:pt x="6371" y="5238"/>
                    <a:pt x="4904" y="1"/>
                    <a:pt x="49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6"/>
            <p:cNvSpPr/>
            <p:nvPr/>
          </p:nvSpPr>
          <p:spPr>
            <a:xfrm>
              <a:off x="3670416" y="2435495"/>
              <a:ext cx="149633" cy="65748"/>
            </a:xfrm>
            <a:custGeom>
              <a:rect b="b" l="l" r="r" t="t"/>
              <a:pathLst>
                <a:path extrusionOk="0" h="3723" w="8473">
                  <a:moveTo>
                    <a:pt x="0" y="0"/>
                  </a:moveTo>
                  <a:cubicBezTo>
                    <a:pt x="0" y="0"/>
                    <a:pt x="1785" y="3722"/>
                    <a:pt x="6335" y="3722"/>
                  </a:cubicBezTo>
                  <a:cubicBezTo>
                    <a:pt x="6989" y="3722"/>
                    <a:pt x="7701" y="3645"/>
                    <a:pt x="8473" y="3469"/>
                  </a:cubicBezTo>
                  <a:cubicBezTo>
                    <a:pt x="8473" y="3469"/>
                    <a:pt x="6840" y="399"/>
                    <a:pt x="4091" y="399"/>
                  </a:cubicBezTo>
                  <a:cubicBezTo>
                    <a:pt x="4062" y="399"/>
                    <a:pt x="4033" y="400"/>
                    <a:pt x="4003" y="400"/>
                  </a:cubicBezTo>
                  <a:cubicBezTo>
                    <a:pt x="3819" y="405"/>
                    <a:pt x="3641" y="407"/>
                    <a:pt x="3470" y="407"/>
                  </a:cubicBezTo>
                  <a:cubicBezTo>
                    <a:pt x="1076" y="407"/>
                    <a:pt x="0"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6"/>
            <p:cNvSpPr/>
            <p:nvPr/>
          </p:nvSpPr>
          <p:spPr>
            <a:xfrm>
              <a:off x="3821812" y="2414869"/>
              <a:ext cx="119594" cy="109598"/>
            </a:xfrm>
            <a:custGeom>
              <a:rect b="b" l="l" r="r" t="t"/>
              <a:pathLst>
                <a:path extrusionOk="0" h="6206" w="6772">
                  <a:moveTo>
                    <a:pt x="6772" y="1"/>
                  </a:moveTo>
                  <a:cubicBezTo>
                    <a:pt x="6771" y="1"/>
                    <a:pt x="5771" y="868"/>
                    <a:pt x="3136" y="1769"/>
                  </a:cubicBezTo>
                  <a:cubicBezTo>
                    <a:pt x="467" y="2703"/>
                    <a:pt x="0" y="6205"/>
                    <a:pt x="0" y="6205"/>
                  </a:cubicBezTo>
                  <a:cubicBezTo>
                    <a:pt x="6271" y="5405"/>
                    <a:pt x="6772" y="1"/>
                    <a:pt x="67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6"/>
            <p:cNvSpPr/>
            <p:nvPr/>
          </p:nvSpPr>
          <p:spPr>
            <a:xfrm>
              <a:off x="3779976" y="2287048"/>
              <a:ext cx="41854" cy="235655"/>
            </a:xfrm>
            <a:custGeom>
              <a:rect b="b" l="l" r="r" t="t"/>
              <a:pathLst>
                <a:path extrusionOk="0" fill="none" h="13344" w="2370">
                  <a:moveTo>
                    <a:pt x="1" y="0"/>
                  </a:moveTo>
                  <a:cubicBezTo>
                    <a:pt x="1101" y="4370"/>
                    <a:pt x="1902" y="8840"/>
                    <a:pt x="2369" y="13343"/>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6"/>
            <p:cNvSpPr/>
            <p:nvPr/>
          </p:nvSpPr>
          <p:spPr>
            <a:xfrm>
              <a:off x="3703987" y="2353608"/>
              <a:ext cx="110764" cy="110764"/>
            </a:xfrm>
            <a:custGeom>
              <a:rect b="b" l="l" r="r" t="t"/>
              <a:pathLst>
                <a:path extrusionOk="0" fill="none" h="6272" w="6272">
                  <a:moveTo>
                    <a:pt x="1" y="1602"/>
                  </a:moveTo>
                  <a:cubicBezTo>
                    <a:pt x="1" y="1602"/>
                    <a:pt x="4337" y="1"/>
                    <a:pt x="6272" y="6272"/>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6"/>
            <p:cNvSpPr/>
            <p:nvPr/>
          </p:nvSpPr>
          <p:spPr>
            <a:xfrm>
              <a:off x="3818263" y="2343012"/>
              <a:ext cx="75426" cy="149050"/>
            </a:xfrm>
            <a:custGeom>
              <a:rect b="b" l="l" r="r" t="t"/>
              <a:pathLst>
                <a:path extrusionOk="0" fill="none" h="8440" w="4271">
                  <a:moveTo>
                    <a:pt x="4271" y="0"/>
                  </a:moveTo>
                  <a:cubicBezTo>
                    <a:pt x="4271" y="0"/>
                    <a:pt x="201" y="2135"/>
                    <a:pt x="1" y="8439"/>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6"/>
            <p:cNvSpPr/>
            <p:nvPr/>
          </p:nvSpPr>
          <p:spPr>
            <a:xfrm>
              <a:off x="3878041" y="2284099"/>
              <a:ext cx="29192" cy="50084"/>
            </a:xfrm>
            <a:custGeom>
              <a:rect b="b" l="l" r="r" t="t"/>
              <a:pathLst>
                <a:path extrusionOk="0" h="2836" w="1653">
                  <a:moveTo>
                    <a:pt x="841" y="0"/>
                  </a:moveTo>
                  <a:cubicBezTo>
                    <a:pt x="422" y="0"/>
                    <a:pt x="1" y="292"/>
                    <a:pt x="52" y="868"/>
                  </a:cubicBezTo>
                  <a:cubicBezTo>
                    <a:pt x="52" y="1301"/>
                    <a:pt x="452" y="2836"/>
                    <a:pt x="886" y="2836"/>
                  </a:cubicBezTo>
                  <a:cubicBezTo>
                    <a:pt x="1319" y="2836"/>
                    <a:pt x="1619" y="1235"/>
                    <a:pt x="1619" y="834"/>
                  </a:cubicBezTo>
                  <a:cubicBezTo>
                    <a:pt x="1652" y="276"/>
                    <a:pt x="1248" y="0"/>
                    <a:pt x="84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6"/>
            <p:cNvSpPr/>
            <p:nvPr/>
          </p:nvSpPr>
          <p:spPr>
            <a:xfrm>
              <a:off x="3880707" y="2351259"/>
              <a:ext cx="27709" cy="48459"/>
            </a:xfrm>
            <a:custGeom>
              <a:rect b="b" l="l" r="r" t="t"/>
              <a:pathLst>
                <a:path extrusionOk="0" h="2744" w="1569">
                  <a:moveTo>
                    <a:pt x="735" y="0"/>
                  </a:moveTo>
                  <a:cubicBezTo>
                    <a:pt x="301" y="33"/>
                    <a:pt x="1" y="1601"/>
                    <a:pt x="1" y="2035"/>
                  </a:cubicBezTo>
                  <a:cubicBezTo>
                    <a:pt x="34" y="2510"/>
                    <a:pt x="405" y="2744"/>
                    <a:pt x="778" y="2744"/>
                  </a:cubicBezTo>
                  <a:cubicBezTo>
                    <a:pt x="1164" y="2744"/>
                    <a:pt x="1552" y="2494"/>
                    <a:pt x="1569" y="2002"/>
                  </a:cubicBezTo>
                  <a:cubicBezTo>
                    <a:pt x="1569" y="1568"/>
                    <a:pt x="1168" y="0"/>
                    <a:pt x="7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6"/>
            <p:cNvSpPr/>
            <p:nvPr/>
          </p:nvSpPr>
          <p:spPr>
            <a:xfrm>
              <a:off x="3901917" y="2328266"/>
              <a:ext cx="54605" cy="27709"/>
            </a:xfrm>
            <a:custGeom>
              <a:rect b="b" l="l" r="r" t="t"/>
              <a:pathLst>
                <a:path extrusionOk="0" h="1569" w="3092">
                  <a:moveTo>
                    <a:pt x="2035" y="1"/>
                  </a:moveTo>
                  <a:cubicBezTo>
                    <a:pt x="2024" y="1"/>
                    <a:pt x="2013" y="1"/>
                    <a:pt x="2002" y="1"/>
                  </a:cubicBezTo>
                  <a:cubicBezTo>
                    <a:pt x="1568" y="1"/>
                    <a:pt x="1" y="368"/>
                    <a:pt x="34" y="835"/>
                  </a:cubicBezTo>
                  <a:cubicBezTo>
                    <a:pt x="34" y="1269"/>
                    <a:pt x="1602" y="1569"/>
                    <a:pt x="2035" y="1569"/>
                  </a:cubicBezTo>
                  <a:cubicBezTo>
                    <a:pt x="3092" y="1536"/>
                    <a:pt x="3070" y="1"/>
                    <a:pt x="20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6"/>
            <p:cNvSpPr/>
            <p:nvPr/>
          </p:nvSpPr>
          <p:spPr>
            <a:xfrm>
              <a:off x="3831225" y="2329449"/>
              <a:ext cx="54216" cy="28309"/>
            </a:xfrm>
            <a:custGeom>
              <a:rect b="b" l="l" r="r" t="t"/>
              <a:pathLst>
                <a:path extrusionOk="0" h="1603" w="3070">
                  <a:moveTo>
                    <a:pt x="1035" y="1"/>
                  </a:moveTo>
                  <a:lnTo>
                    <a:pt x="1035" y="34"/>
                  </a:lnTo>
                  <a:cubicBezTo>
                    <a:pt x="11" y="34"/>
                    <a:pt x="1" y="1603"/>
                    <a:pt x="1035" y="1603"/>
                  </a:cubicBezTo>
                  <a:cubicBezTo>
                    <a:pt x="1046" y="1603"/>
                    <a:pt x="1057" y="1602"/>
                    <a:pt x="1068" y="1602"/>
                  </a:cubicBezTo>
                  <a:cubicBezTo>
                    <a:pt x="1502" y="1602"/>
                    <a:pt x="3070" y="1202"/>
                    <a:pt x="3036" y="768"/>
                  </a:cubicBezTo>
                  <a:cubicBezTo>
                    <a:pt x="3036" y="334"/>
                    <a:pt x="1468" y="1"/>
                    <a:pt x="10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p:nvPr/>
          </p:nvSpPr>
          <p:spPr>
            <a:xfrm>
              <a:off x="3894252" y="2297185"/>
              <a:ext cx="49942" cy="40459"/>
            </a:xfrm>
            <a:custGeom>
              <a:rect b="b" l="l" r="r" t="t"/>
              <a:pathLst>
                <a:path extrusionOk="0" h="2291" w="2828">
                  <a:moveTo>
                    <a:pt x="1699" y="0"/>
                  </a:moveTo>
                  <a:cubicBezTo>
                    <a:pt x="1509" y="0"/>
                    <a:pt x="1311" y="77"/>
                    <a:pt x="1135" y="260"/>
                  </a:cubicBezTo>
                  <a:cubicBezTo>
                    <a:pt x="835" y="560"/>
                    <a:pt x="1" y="1928"/>
                    <a:pt x="301" y="2228"/>
                  </a:cubicBezTo>
                  <a:cubicBezTo>
                    <a:pt x="349" y="2271"/>
                    <a:pt x="418" y="2290"/>
                    <a:pt x="501" y="2290"/>
                  </a:cubicBezTo>
                  <a:cubicBezTo>
                    <a:pt x="997" y="2290"/>
                    <a:pt x="2012" y="1618"/>
                    <a:pt x="2269" y="1361"/>
                  </a:cubicBezTo>
                  <a:cubicBezTo>
                    <a:pt x="2828" y="777"/>
                    <a:pt x="2304" y="0"/>
                    <a:pt x="169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6"/>
            <p:cNvSpPr/>
            <p:nvPr/>
          </p:nvSpPr>
          <p:spPr>
            <a:xfrm>
              <a:off x="3843163" y="2347798"/>
              <a:ext cx="49942" cy="41060"/>
            </a:xfrm>
            <a:custGeom>
              <a:rect b="b" l="l" r="r" t="t"/>
              <a:pathLst>
                <a:path extrusionOk="0" h="2325" w="2828">
                  <a:moveTo>
                    <a:pt x="2338" y="1"/>
                  </a:moveTo>
                  <a:cubicBezTo>
                    <a:pt x="1856" y="1"/>
                    <a:pt x="816" y="678"/>
                    <a:pt x="559" y="963"/>
                  </a:cubicBezTo>
                  <a:cubicBezTo>
                    <a:pt x="1" y="1547"/>
                    <a:pt x="524" y="2324"/>
                    <a:pt x="1129" y="2324"/>
                  </a:cubicBezTo>
                  <a:cubicBezTo>
                    <a:pt x="1319" y="2324"/>
                    <a:pt x="1518" y="2247"/>
                    <a:pt x="1693" y="2064"/>
                  </a:cubicBezTo>
                  <a:cubicBezTo>
                    <a:pt x="2027" y="1731"/>
                    <a:pt x="2827" y="363"/>
                    <a:pt x="2527" y="63"/>
                  </a:cubicBezTo>
                  <a:cubicBezTo>
                    <a:pt x="2484" y="20"/>
                    <a:pt x="2419" y="1"/>
                    <a:pt x="23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6"/>
            <p:cNvSpPr/>
            <p:nvPr/>
          </p:nvSpPr>
          <p:spPr>
            <a:xfrm>
              <a:off x="3894853" y="2347533"/>
              <a:ext cx="51761" cy="41060"/>
            </a:xfrm>
            <a:custGeom>
              <a:rect b="b" l="l" r="r" t="t"/>
              <a:pathLst>
                <a:path extrusionOk="0" h="2325" w="2931">
                  <a:moveTo>
                    <a:pt x="520" y="0"/>
                  </a:moveTo>
                  <a:cubicBezTo>
                    <a:pt x="425" y="0"/>
                    <a:pt x="349" y="24"/>
                    <a:pt x="301" y="78"/>
                  </a:cubicBezTo>
                  <a:cubicBezTo>
                    <a:pt x="0" y="378"/>
                    <a:pt x="868" y="1746"/>
                    <a:pt x="1168" y="2046"/>
                  </a:cubicBezTo>
                  <a:cubicBezTo>
                    <a:pt x="1349" y="2243"/>
                    <a:pt x="1555" y="2324"/>
                    <a:pt x="1751" y="2324"/>
                  </a:cubicBezTo>
                  <a:cubicBezTo>
                    <a:pt x="2387" y="2324"/>
                    <a:pt x="2931" y="1472"/>
                    <a:pt x="2269" y="912"/>
                  </a:cubicBezTo>
                  <a:cubicBezTo>
                    <a:pt x="2017" y="632"/>
                    <a:pt x="1015" y="0"/>
                    <a:pt x="5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6"/>
            <p:cNvSpPr/>
            <p:nvPr/>
          </p:nvSpPr>
          <p:spPr>
            <a:xfrm>
              <a:off x="3841980" y="2298156"/>
              <a:ext cx="51126" cy="40106"/>
            </a:xfrm>
            <a:custGeom>
              <a:rect b="b" l="l" r="r" t="t"/>
              <a:pathLst>
                <a:path extrusionOk="0" h="2271" w="2895">
                  <a:moveTo>
                    <a:pt x="1143" y="1"/>
                  </a:moveTo>
                  <a:cubicBezTo>
                    <a:pt x="521" y="1"/>
                    <a:pt x="0" y="806"/>
                    <a:pt x="593" y="1373"/>
                  </a:cubicBezTo>
                  <a:cubicBezTo>
                    <a:pt x="877" y="1628"/>
                    <a:pt x="1886" y="2271"/>
                    <a:pt x="2386" y="2271"/>
                  </a:cubicBezTo>
                  <a:cubicBezTo>
                    <a:pt x="2473" y="2271"/>
                    <a:pt x="2544" y="2251"/>
                    <a:pt x="2594" y="2207"/>
                  </a:cubicBezTo>
                  <a:cubicBezTo>
                    <a:pt x="2894" y="1873"/>
                    <a:pt x="1994" y="539"/>
                    <a:pt x="1693" y="238"/>
                  </a:cubicBezTo>
                  <a:cubicBezTo>
                    <a:pt x="1518" y="71"/>
                    <a:pt x="1326" y="1"/>
                    <a:pt x="114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6"/>
            <p:cNvSpPr/>
            <p:nvPr/>
          </p:nvSpPr>
          <p:spPr>
            <a:xfrm>
              <a:off x="3871295" y="2326482"/>
              <a:ext cx="39293" cy="33113"/>
            </a:xfrm>
            <a:custGeom>
              <a:rect b="b" l="l" r="r" t="t"/>
              <a:pathLst>
                <a:path extrusionOk="0" h="1875" w="2225">
                  <a:moveTo>
                    <a:pt x="1292" y="0"/>
                  </a:moveTo>
                  <a:cubicBezTo>
                    <a:pt x="1273" y="0"/>
                    <a:pt x="1254" y="1"/>
                    <a:pt x="1234" y="2"/>
                  </a:cubicBezTo>
                  <a:cubicBezTo>
                    <a:pt x="400" y="2"/>
                    <a:pt x="0" y="1036"/>
                    <a:pt x="600" y="1603"/>
                  </a:cubicBezTo>
                  <a:cubicBezTo>
                    <a:pt x="799" y="1791"/>
                    <a:pt x="1034" y="1875"/>
                    <a:pt x="1262" y="1875"/>
                  </a:cubicBezTo>
                  <a:cubicBezTo>
                    <a:pt x="1760" y="1875"/>
                    <a:pt x="2224" y="1475"/>
                    <a:pt x="2202" y="903"/>
                  </a:cubicBezTo>
                  <a:cubicBezTo>
                    <a:pt x="2202" y="421"/>
                    <a:pt x="1799" y="0"/>
                    <a:pt x="1292" y="0"/>
                  </a:cubicBezTo>
                  <a:close/>
                </a:path>
              </a:pathLst>
            </a:custGeom>
            <a:solidFill>
              <a:schemeClr val="accent5"/>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6"/>
            <p:cNvSpPr/>
            <p:nvPr/>
          </p:nvSpPr>
          <p:spPr>
            <a:xfrm>
              <a:off x="3764666" y="2204560"/>
              <a:ext cx="28291" cy="48335"/>
            </a:xfrm>
            <a:custGeom>
              <a:rect b="b" l="l" r="r" t="t"/>
              <a:pathLst>
                <a:path extrusionOk="0" h="2737" w="1602">
                  <a:moveTo>
                    <a:pt x="791" y="1"/>
                  </a:moveTo>
                  <a:cubicBezTo>
                    <a:pt x="405" y="1"/>
                    <a:pt x="17" y="260"/>
                    <a:pt x="0" y="768"/>
                  </a:cubicBezTo>
                  <a:cubicBezTo>
                    <a:pt x="0" y="1197"/>
                    <a:pt x="392" y="2737"/>
                    <a:pt x="821" y="2737"/>
                  </a:cubicBezTo>
                  <a:cubicBezTo>
                    <a:pt x="825" y="2737"/>
                    <a:pt x="830" y="2737"/>
                    <a:pt x="834" y="2736"/>
                  </a:cubicBezTo>
                  <a:cubicBezTo>
                    <a:pt x="1268" y="2736"/>
                    <a:pt x="1602" y="1169"/>
                    <a:pt x="1602" y="735"/>
                  </a:cubicBezTo>
                  <a:lnTo>
                    <a:pt x="1568" y="735"/>
                  </a:lnTo>
                  <a:cubicBezTo>
                    <a:pt x="1535" y="243"/>
                    <a:pt x="1164" y="1"/>
                    <a:pt x="79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6"/>
            <p:cNvSpPr/>
            <p:nvPr/>
          </p:nvSpPr>
          <p:spPr>
            <a:xfrm>
              <a:off x="3766432" y="2270536"/>
              <a:ext cx="27709" cy="48106"/>
            </a:xfrm>
            <a:custGeom>
              <a:rect b="b" l="l" r="r" t="t"/>
              <a:pathLst>
                <a:path extrusionOk="0" h="2724" w="1569">
                  <a:moveTo>
                    <a:pt x="748" y="1"/>
                  </a:moveTo>
                  <a:cubicBezTo>
                    <a:pt x="743" y="1"/>
                    <a:pt x="739" y="1"/>
                    <a:pt x="734" y="1"/>
                  </a:cubicBezTo>
                  <a:cubicBezTo>
                    <a:pt x="301" y="1"/>
                    <a:pt x="0" y="1569"/>
                    <a:pt x="0" y="2003"/>
                  </a:cubicBezTo>
                  <a:cubicBezTo>
                    <a:pt x="34" y="2482"/>
                    <a:pt x="411" y="2724"/>
                    <a:pt x="787" y="2724"/>
                  </a:cubicBezTo>
                  <a:cubicBezTo>
                    <a:pt x="1170" y="2724"/>
                    <a:pt x="1551" y="2474"/>
                    <a:pt x="1568" y="1969"/>
                  </a:cubicBezTo>
                  <a:cubicBezTo>
                    <a:pt x="1568" y="1540"/>
                    <a:pt x="1176" y="1"/>
                    <a:pt x="7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6"/>
            <p:cNvSpPr/>
            <p:nvPr/>
          </p:nvSpPr>
          <p:spPr>
            <a:xfrm>
              <a:off x="3787641" y="2246978"/>
              <a:ext cx="53033" cy="27709"/>
            </a:xfrm>
            <a:custGeom>
              <a:rect b="b" l="l" r="r" t="t"/>
              <a:pathLst>
                <a:path extrusionOk="0" h="1569" w="3003">
                  <a:moveTo>
                    <a:pt x="2002" y="1"/>
                  </a:moveTo>
                  <a:cubicBezTo>
                    <a:pt x="1568" y="1"/>
                    <a:pt x="0" y="401"/>
                    <a:pt x="34" y="835"/>
                  </a:cubicBezTo>
                  <a:cubicBezTo>
                    <a:pt x="34" y="1268"/>
                    <a:pt x="1601" y="1569"/>
                    <a:pt x="2035" y="1569"/>
                  </a:cubicBezTo>
                  <a:cubicBezTo>
                    <a:pt x="3002" y="1502"/>
                    <a:pt x="3002" y="34"/>
                    <a:pt x="20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6"/>
            <p:cNvSpPr/>
            <p:nvPr/>
          </p:nvSpPr>
          <p:spPr>
            <a:xfrm>
              <a:off x="3715748" y="2248727"/>
              <a:ext cx="55417" cy="27797"/>
            </a:xfrm>
            <a:custGeom>
              <a:rect b="b" l="l" r="r" t="t"/>
              <a:pathLst>
                <a:path extrusionOk="0" h="1574" w="3138">
                  <a:moveTo>
                    <a:pt x="1040" y="0"/>
                  </a:moveTo>
                  <a:cubicBezTo>
                    <a:pt x="1" y="0"/>
                    <a:pt x="21" y="1574"/>
                    <a:pt x="1043" y="1574"/>
                  </a:cubicBezTo>
                  <a:cubicBezTo>
                    <a:pt x="1073" y="1574"/>
                    <a:pt x="1104" y="1573"/>
                    <a:pt x="1136" y="1570"/>
                  </a:cubicBezTo>
                  <a:cubicBezTo>
                    <a:pt x="1570" y="1570"/>
                    <a:pt x="3137" y="1203"/>
                    <a:pt x="3137" y="736"/>
                  </a:cubicBezTo>
                  <a:cubicBezTo>
                    <a:pt x="3104" y="302"/>
                    <a:pt x="1536" y="2"/>
                    <a:pt x="1103" y="2"/>
                  </a:cubicBezTo>
                  <a:cubicBezTo>
                    <a:pt x="1081" y="1"/>
                    <a:pt x="1060" y="0"/>
                    <a:pt x="104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6"/>
            <p:cNvSpPr/>
            <p:nvPr/>
          </p:nvSpPr>
          <p:spPr>
            <a:xfrm>
              <a:off x="3779976" y="2215138"/>
              <a:ext cx="51620" cy="41395"/>
            </a:xfrm>
            <a:custGeom>
              <a:rect b="b" l="l" r="r" t="t"/>
              <a:pathLst>
                <a:path extrusionOk="0" h="2344" w="2923">
                  <a:moveTo>
                    <a:pt x="1735" y="1"/>
                  </a:moveTo>
                  <a:cubicBezTo>
                    <a:pt x="1529" y="1"/>
                    <a:pt x="1316" y="89"/>
                    <a:pt x="1135" y="303"/>
                  </a:cubicBezTo>
                  <a:cubicBezTo>
                    <a:pt x="835" y="603"/>
                    <a:pt x="1" y="1971"/>
                    <a:pt x="301" y="2271"/>
                  </a:cubicBezTo>
                  <a:cubicBezTo>
                    <a:pt x="352" y="2322"/>
                    <a:pt x="426" y="2344"/>
                    <a:pt x="516" y="2344"/>
                  </a:cubicBezTo>
                  <a:cubicBezTo>
                    <a:pt x="1017" y="2344"/>
                    <a:pt x="2014" y="1658"/>
                    <a:pt x="2269" y="1404"/>
                  </a:cubicBezTo>
                  <a:cubicBezTo>
                    <a:pt x="2923" y="825"/>
                    <a:pt x="2364" y="1"/>
                    <a:pt x="17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6"/>
            <p:cNvSpPr/>
            <p:nvPr/>
          </p:nvSpPr>
          <p:spPr>
            <a:xfrm>
              <a:off x="3728799" y="2266510"/>
              <a:ext cx="50013" cy="40724"/>
            </a:xfrm>
            <a:custGeom>
              <a:rect b="b" l="l" r="r" t="t"/>
              <a:pathLst>
                <a:path extrusionOk="0" h="2306" w="2832">
                  <a:moveTo>
                    <a:pt x="2343" y="0"/>
                  </a:moveTo>
                  <a:cubicBezTo>
                    <a:pt x="1861" y="0"/>
                    <a:pt x="821" y="677"/>
                    <a:pt x="564" y="963"/>
                  </a:cubicBezTo>
                  <a:cubicBezTo>
                    <a:pt x="0" y="1526"/>
                    <a:pt x="557" y="2306"/>
                    <a:pt x="1179" y="2306"/>
                  </a:cubicBezTo>
                  <a:cubicBezTo>
                    <a:pt x="1367" y="2306"/>
                    <a:pt x="1561" y="2234"/>
                    <a:pt x="1731" y="2064"/>
                  </a:cubicBezTo>
                  <a:cubicBezTo>
                    <a:pt x="2031" y="1730"/>
                    <a:pt x="2832" y="363"/>
                    <a:pt x="2532" y="62"/>
                  </a:cubicBezTo>
                  <a:cubicBezTo>
                    <a:pt x="2489" y="19"/>
                    <a:pt x="2424" y="0"/>
                    <a:pt x="234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6"/>
            <p:cNvSpPr/>
            <p:nvPr/>
          </p:nvSpPr>
          <p:spPr>
            <a:xfrm>
              <a:off x="3779976" y="2266439"/>
              <a:ext cx="51126" cy="40124"/>
            </a:xfrm>
            <a:custGeom>
              <a:rect b="b" l="l" r="r" t="t"/>
              <a:pathLst>
                <a:path extrusionOk="0" h="2272" w="2895">
                  <a:moveTo>
                    <a:pt x="539" y="0"/>
                  </a:moveTo>
                  <a:cubicBezTo>
                    <a:pt x="451" y="0"/>
                    <a:pt x="380" y="20"/>
                    <a:pt x="334" y="66"/>
                  </a:cubicBezTo>
                  <a:cubicBezTo>
                    <a:pt x="1" y="400"/>
                    <a:pt x="901" y="1734"/>
                    <a:pt x="1202" y="2034"/>
                  </a:cubicBezTo>
                  <a:cubicBezTo>
                    <a:pt x="1376" y="2202"/>
                    <a:pt x="1569" y="2272"/>
                    <a:pt x="1752" y="2272"/>
                  </a:cubicBezTo>
                  <a:cubicBezTo>
                    <a:pt x="2374" y="2272"/>
                    <a:pt x="2895" y="1467"/>
                    <a:pt x="2302" y="900"/>
                  </a:cubicBezTo>
                  <a:cubicBezTo>
                    <a:pt x="2048" y="618"/>
                    <a:pt x="1028" y="0"/>
                    <a:pt x="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6"/>
            <p:cNvSpPr/>
            <p:nvPr/>
          </p:nvSpPr>
          <p:spPr>
            <a:xfrm>
              <a:off x="3726450" y="2216145"/>
              <a:ext cx="52362" cy="40865"/>
            </a:xfrm>
            <a:custGeom>
              <a:rect b="b" l="l" r="r" t="t"/>
              <a:pathLst>
                <a:path extrusionOk="0" h="2314" w="2965">
                  <a:moveTo>
                    <a:pt x="1181" y="1"/>
                  </a:moveTo>
                  <a:cubicBezTo>
                    <a:pt x="545" y="1"/>
                    <a:pt x="1" y="853"/>
                    <a:pt x="663" y="1413"/>
                  </a:cubicBezTo>
                  <a:cubicBezTo>
                    <a:pt x="946" y="1696"/>
                    <a:pt x="1946" y="2313"/>
                    <a:pt x="2448" y="2313"/>
                  </a:cubicBezTo>
                  <a:cubicBezTo>
                    <a:pt x="2539" y="2313"/>
                    <a:pt x="2614" y="2293"/>
                    <a:pt x="2665" y="2247"/>
                  </a:cubicBezTo>
                  <a:cubicBezTo>
                    <a:pt x="2965" y="1914"/>
                    <a:pt x="2064" y="579"/>
                    <a:pt x="1764" y="279"/>
                  </a:cubicBezTo>
                  <a:cubicBezTo>
                    <a:pt x="1583" y="82"/>
                    <a:pt x="1377" y="1"/>
                    <a:pt x="118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6"/>
            <p:cNvSpPr/>
            <p:nvPr/>
          </p:nvSpPr>
          <p:spPr>
            <a:xfrm>
              <a:off x="3757001" y="2244630"/>
              <a:ext cx="39311" cy="33413"/>
            </a:xfrm>
            <a:custGeom>
              <a:rect b="b" l="l" r="r" t="t"/>
              <a:pathLst>
                <a:path extrusionOk="0" h="1892" w="2226">
                  <a:moveTo>
                    <a:pt x="1268" y="0"/>
                  </a:moveTo>
                  <a:cubicBezTo>
                    <a:pt x="401" y="34"/>
                    <a:pt x="1" y="1068"/>
                    <a:pt x="601" y="1635"/>
                  </a:cubicBezTo>
                  <a:cubicBezTo>
                    <a:pt x="799" y="1812"/>
                    <a:pt x="1033" y="1892"/>
                    <a:pt x="1260" y="1892"/>
                  </a:cubicBezTo>
                  <a:cubicBezTo>
                    <a:pt x="1760" y="1892"/>
                    <a:pt x="2225" y="1508"/>
                    <a:pt x="2202" y="934"/>
                  </a:cubicBezTo>
                  <a:cubicBezTo>
                    <a:pt x="2202" y="401"/>
                    <a:pt x="1769" y="0"/>
                    <a:pt x="1268" y="0"/>
                  </a:cubicBezTo>
                  <a:close/>
                </a:path>
              </a:pathLst>
            </a:custGeom>
            <a:solidFill>
              <a:schemeClr val="accent5"/>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6"/>
            <p:cNvSpPr/>
            <p:nvPr/>
          </p:nvSpPr>
          <p:spPr>
            <a:xfrm>
              <a:off x="3693391" y="2346968"/>
              <a:ext cx="20044" cy="34931"/>
            </a:xfrm>
            <a:custGeom>
              <a:rect b="b" l="l" r="r" t="t"/>
              <a:pathLst>
                <a:path extrusionOk="0" h="1978" w="1135">
                  <a:moveTo>
                    <a:pt x="574" y="1"/>
                  </a:moveTo>
                  <a:cubicBezTo>
                    <a:pt x="297" y="1"/>
                    <a:pt x="17" y="185"/>
                    <a:pt x="0" y="543"/>
                  </a:cubicBezTo>
                  <a:cubicBezTo>
                    <a:pt x="0" y="877"/>
                    <a:pt x="300" y="1978"/>
                    <a:pt x="601" y="1978"/>
                  </a:cubicBezTo>
                  <a:cubicBezTo>
                    <a:pt x="901" y="1944"/>
                    <a:pt x="1134" y="844"/>
                    <a:pt x="1134" y="510"/>
                  </a:cubicBezTo>
                  <a:cubicBezTo>
                    <a:pt x="1102" y="168"/>
                    <a:pt x="839" y="1"/>
                    <a:pt x="57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6"/>
            <p:cNvSpPr/>
            <p:nvPr/>
          </p:nvSpPr>
          <p:spPr>
            <a:xfrm>
              <a:off x="3694557" y="2394242"/>
              <a:ext cx="20062" cy="34349"/>
            </a:xfrm>
            <a:custGeom>
              <a:rect b="b" l="l" r="r" t="t"/>
              <a:pathLst>
                <a:path extrusionOk="0" h="1945" w="1136">
                  <a:moveTo>
                    <a:pt x="549" y="0"/>
                  </a:moveTo>
                  <a:cubicBezTo>
                    <a:pt x="544" y="0"/>
                    <a:pt x="539" y="1"/>
                    <a:pt x="535" y="1"/>
                  </a:cubicBezTo>
                  <a:cubicBezTo>
                    <a:pt x="234" y="1"/>
                    <a:pt x="1" y="1102"/>
                    <a:pt x="1" y="1436"/>
                  </a:cubicBezTo>
                  <a:cubicBezTo>
                    <a:pt x="33" y="1777"/>
                    <a:pt x="296" y="1945"/>
                    <a:pt x="561" y="1945"/>
                  </a:cubicBezTo>
                  <a:cubicBezTo>
                    <a:pt x="839" y="1945"/>
                    <a:pt x="1118" y="1761"/>
                    <a:pt x="1135" y="1402"/>
                  </a:cubicBezTo>
                  <a:cubicBezTo>
                    <a:pt x="1135" y="1106"/>
                    <a:pt x="876" y="0"/>
                    <a:pt x="5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6"/>
            <p:cNvSpPr/>
            <p:nvPr/>
          </p:nvSpPr>
          <p:spPr>
            <a:xfrm>
              <a:off x="3710468" y="2377166"/>
              <a:ext cx="38305" cy="20044"/>
            </a:xfrm>
            <a:custGeom>
              <a:rect b="b" l="l" r="r" t="t"/>
              <a:pathLst>
                <a:path extrusionOk="0" h="1135" w="2169">
                  <a:moveTo>
                    <a:pt x="1402" y="1"/>
                  </a:moveTo>
                  <a:cubicBezTo>
                    <a:pt x="1101" y="1"/>
                    <a:pt x="1" y="301"/>
                    <a:pt x="1" y="601"/>
                  </a:cubicBezTo>
                  <a:cubicBezTo>
                    <a:pt x="1" y="897"/>
                    <a:pt x="1066" y="1127"/>
                    <a:pt x="1418" y="1135"/>
                  </a:cubicBezTo>
                  <a:lnTo>
                    <a:pt x="1418" y="1135"/>
                  </a:lnTo>
                  <a:cubicBezTo>
                    <a:pt x="2169" y="1118"/>
                    <a:pt x="2163" y="1"/>
                    <a:pt x="1402" y="1"/>
                  </a:cubicBezTo>
                  <a:close/>
                  <a:moveTo>
                    <a:pt x="1418" y="1135"/>
                  </a:moveTo>
                  <a:lnTo>
                    <a:pt x="1418" y="1135"/>
                  </a:lnTo>
                  <a:cubicBezTo>
                    <a:pt x="1413" y="1135"/>
                    <a:pt x="1407" y="1135"/>
                    <a:pt x="1402" y="1135"/>
                  </a:cubicBezTo>
                  <a:lnTo>
                    <a:pt x="1435" y="1135"/>
                  </a:lnTo>
                  <a:cubicBezTo>
                    <a:pt x="1430" y="1135"/>
                    <a:pt x="1424" y="1135"/>
                    <a:pt x="1418" y="113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6"/>
            <p:cNvSpPr/>
            <p:nvPr/>
          </p:nvSpPr>
          <p:spPr>
            <a:xfrm>
              <a:off x="3659802" y="2378349"/>
              <a:ext cx="38322" cy="20044"/>
            </a:xfrm>
            <a:custGeom>
              <a:rect b="b" l="l" r="r" t="t"/>
              <a:pathLst>
                <a:path extrusionOk="0" h="1135" w="2170">
                  <a:moveTo>
                    <a:pt x="735" y="1"/>
                  </a:moveTo>
                  <a:cubicBezTo>
                    <a:pt x="1" y="1"/>
                    <a:pt x="1" y="1135"/>
                    <a:pt x="735" y="1135"/>
                  </a:cubicBezTo>
                  <a:cubicBezTo>
                    <a:pt x="1068" y="1135"/>
                    <a:pt x="2169" y="868"/>
                    <a:pt x="2169" y="534"/>
                  </a:cubicBezTo>
                  <a:cubicBezTo>
                    <a:pt x="2169" y="234"/>
                    <a:pt x="1035" y="1"/>
                    <a:pt x="7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6"/>
            <p:cNvSpPr/>
            <p:nvPr/>
          </p:nvSpPr>
          <p:spPr>
            <a:xfrm>
              <a:off x="3704570" y="2354897"/>
              <a:ext cx="36044" cy="29457"/>
            </a:xfrm>
            <a:custGeom>
              <a:rect b="b" l="l" r="r" t="t"/>
              <a:pathLst>
                <a:path extrusionOk="0" h="1668" w="2041">
                  <a:moveTo>
                    <a:pt x="1217" y="0"/>
                  </a:moveTo>
                  <a:cubicBezTo>
                    <a:pt x="1077" y="0"/>
                    <a:pt x="930" y="57"/>
                    <a:pt x="802" y="194"/>
                  </a:cubicBezTo>
                  <a:cubicBezTo>
                    <a:pt x="568" y="428"/>
                    <a:pt x="1" y="1429"/>
                    <a:pt x="201" y="1629"/>
                  </a:cubicBezTo>
                  <a:cubicBezTo>
                    <a:pt x="232" y="1655"/>
                    <a:pt x="277" y="1667"/>
                    <a:pt x="330" y="1667"/>
                  </a:cubicBezTo>
                  <a:cubicBezTo>
                    <a:pt x="679" y="1667"/>
                    <a:pt x="1429" y="1168"/>
                    <a:pt x="1602" y="995"/>
                  </a:cubicBezTo>
                  <a:lnTo>
                    <a:pt x="1635" y="995"/>
                  </a:lnTo>
                  <a:cubicBezTo>
                    <a:pt x="2040" y="565"/>
                    <a:pt x="1658" y="0"/>
                    <a:pt x="121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6"/>
            <p:cNvSpPr/>
            <p:nvPr/>
          </p:nvSpPr>
          <p:spPr>
            <a:xfrm>
              <a:off x="3667979" y="2391770"/>
              <a:ext cx="36026" cy="28909"/>
            </a:xfrm>
            <a:custGeom>
              <a:rect b="b" l="l" r="r" t="t"/>
              <a:pathLst>
                <a:path extrusionOk="0" h="1637" w="2040">
                  <a:moveTo>
                    <a:pt x="1672" y="1"/>
                  </a:moveTo>
                  <a:cubicBezTo>
                    <a:pt x="1326" y="1"/>
                    <a:pt x="606" y="474"/>
                    <a:pt x="405" y="675"/>
                  </a:cubicBezTo>
                  <a:lnTo>
                    <a:pt x="405" y="642"/>
                  </a:lnTo>
                  <a:lnTo>
                    <a:pt x="405" y="642"/>
                  </a:lnTo>
                  <a:cubicBezTo>
                    <a:pt x="0" y="1072"/>
                    <a:pt x="382" y="1636"/>
                    <a:pt x="823" y="1636"/>
                  </a:cubicBezTo>
                  <a:cubicBezTo>
                    <a:pt x="964" y="1636"/>
                    <a:pt x="1110" y="1579"/>
                    <a:pt x="1239" y="1442"/>
                  </a:cubicBezTo>
                  <a:cubicBezTo>
                    <a:pt x="1439" y="1209"/>
                    <a:pt x="2040" y="208"/>
                    <a:pt x="1806" y="41"/>
                  </a:cubicBezTo>
                  <a:cubicBezTo>
                    <a:pt x="1774" y="13"/>
                    <a:pt x="1728" y="1"/>
                    <a:pt x="167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6"/>
            <p:cNvSpPr/>
            <p:nvPr/>
          </p:nvSpPr>
          <p:spPr>
            <a:xfrm>
              <a:off x="3705170" y="2390958"/>
              <a:ext cx="36132" cy="29015"/>
            </a:xfrm>
            <a:custGeom>
              <a:rect b="b" l="l" r="r" t="t"/>
              <a:pathLst>
                <a:path extrusionOk="0" h="1643" w="2046">
                  <a:moveTo>
                    <a:pt x="349" y="1"/>
                  </a:moveTo>
                  <a:cubicBezTo>
                    <a:pt x="284" y="1"/>
                    <a:pt x="232" y="17"/>
                    <a:pt x="200" y="54"/>
                  </a:cubicBezTo>
                  <a:cubicBezTo>
                    <a:pt x="0" y="287"/>
                    <a:pt x="601" y="1255"/>
                    <a:pt x="834" y="1455"/>
                  </a:cubicBezTo>
                  <a:lnTo>
                    <a:pt x="834" y="1488"/>
                  </a:lnTo>
                  <a:cubicBezTo>
                    <a:pt x="950" y="1597"/>
                    <a:pt x="1078" y="1642"/>
                    <a:pt x="1203" y="1642"/>
                  </a:cubicBezTo>
                  <a:cubicBezTo>
                    <a:pt x="1651" y="1642"/>
                    <a:pt x="2046" y="1046"/>
                    <a:pt x="1601" y="654"/>
                  </a:cubicBezTo>
                  <a:cubicBezTo>
                    <a:pt x="1433" y="458"/>
                    <a:pt x="697" y="1"/>
                    <a:pt x="34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6"/>
            <p:cNvSpPr/>
            <p:nvPr/>
          </p:nvSpPr>
          <p:spPr>
            <a:xfrm>
              <a:off x="3666690" y="2355603"/>
              <a:ext cx="36733" cy="28998"/>
            </a:xfrm>
            <a:custGeom>
              <a:rect b="b" l="l" r="r" t="t"/>
              <a:pathLst>
                <a:path extrusionOk="0" h="1642" w="2080">
                  <a:moveTo>
                    <a:pt x="860" y="0"/>
                  </a:moveTo>
                  <a:cubicBezTo>
                    <a:pt x="395" y="0"/>
                    <a:pt x="1" y="596"/>
                    <a:pt x="445" y="988"/>
                  </a:cubicBezTo>
                  <a:cubicBezTo>
                    <a:pt x="641" y="1185"/>
                    <a:pt x="1382" y="1642"/>
                    <a:pt x="1730" y="1642"/>
                  </a:cubicBezTo>
                  <a:cubicBezTo>
                    <a:pt x="1796" y="1642"/>
                    <a:pt x="1847" y="1626"/>
                    <a:pt x="1879" y="1589"/>
                  </a:cubicBezTo>
                  <a:cubicBezTo>
                    <a:pt x="2079" y="1355"/>
                    <a:pt x="1445" y="388"/>
                    <a:pt x="1245" y="188"/>
                  </a:cubicBezTo>
                  <a:lnTo>
                    <a:pt x="1245" y="154"/>
                  </a:lnTo>
                  <a:cubicBezTo>
                    <a:pt x="1122" y="46"/>
                    <a:pt x="988" y="0"/>
                    <a:pt x="8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6"/>
            <p:cNvSpPr/>
            <p:nvPr/>
          </p:nvSpPr>
          <p:spPr>
            <a:xfrm>
              <a:off x="3688075" y="2376000"/>
              <a:ext cx="28309" cy="23841"/>
            </a:xfrm>
            <a:custGeom>
              <a:rect b="b" l="l" r="r" t="t"/>
              <a:pathLst>
                <a:path extrusionOk="0" h="1350" w="1603">
                  <a:moveTo>
                    <a:pt x="902" y="0"/>
                  </a:moveTo>
                  <a:cubicBezTo>
                    <a:pt x="301" y="0"/>
                    <a:pt x="1" y="734"/>
                    <a:pt x="435" y="1168"/>
                  </a:cubicBezTo>
                  <a:cubicBezTo>
                    <a:pt x="571" y="1293"/>
                    <a:pt x="736" y="1350"/>
                    <a:pt x="900" y="1350"/>
                  </a:cubicBezTo>
                  <a:cubicBezTo>
                    <a:pt x="1257" y="1350"/>
                    <a:pt x="1602" y="1079"/>
                    <a:pt x="1602" y="667"/>
                  </a:cubicBezTo>
                  <a:cubicBezTo>
                    <a:pt x="1569" y="267"/>
                    <a:pt x="1269" y="0"/>
                    <a:pt x="902" y="0"/>
                  </a:cubicBezTo>
                  <a:close/>
                </a:path>
              </a:pathLst>
            </a:custGeom>
            <a:solidFill>
              <a:schemeClr val="accent5"/>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6"/>
            <p:cNvSpPr/>
            <p:nvPr/>
          </p:nvSpPr>
          <p:spPr>
            <a:xfrm>
              <a:off x="4082169" y="2158027"/>
              <a:ext cx="70711" cy="57748"/>
            </a:xfrm>
            <a:custGeom>
              <a:rect b="b" l="l" r="r" t="t"/>
              <a:pathLst>
                <a:path extrusionOk="0" h="3270" w="4004">
                  <a:moveTo>
                    <a:pt x="1" y="1"/>
                  </a:moveTo>
                  <a:cubicBezTo>
                    <a:pt x="1" y="1"/>
                    <a:pt x="468" y="3036"/>
                    <a:pt x="4004" y="3270"/>
                  </a:cubicBezTo>
                  <a:cubicBezTo>
                    <a:pt x="4004" y="3270"/>
                    <a:pt x="3603" y="1335"/>
                    <a:pt x="2102" y="902"/>
                  </a:cubicBezTo>
                  <a:cubicBezTo>
                    <a:pt x="1335" y="735"/>
                    <a:pt x="635" y="435"/>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6"/>
            <p:cNvSpPr/>
            <p:nvPr/>
          </p:nvSpPr>
          <p:spPr>
            <a:xfrm>
              <a:off x="4148746" y="2135652"/>
              <a:ext cx="95435" cy="113112"/>
            </a:xfrm>
            <a:custGeom>
              <a:rect b="b" l="l" r="r" t="t"/>
              <a:pathLst>
                <a:path extrusionOk="0" h="6405" w="5404">
                  <a:moveTo>
                    <a:pt x="5037" y="0"/>
                  </a:moveTo>
                  <a:cubicBezTo>
                    <a:pt x="5037" y="0"/>
                    <a:pt x="4303" y="901"/>
                    <a:pt x="2135" y="2102"/>
                  </a:cubicBezTo>
                  <a:cubicBezTo>
                    <a:pt x="0" y="3303"/>
                    <a:pt x="100" y="6405"/>
                    <a:pt x="100" y="6405"/>
                  </a:cubicBezTo>
                  <a:cubicBezTo>
                    <a:pt x="5404" y="4770"/>
                    <a:pt x="5037" y="1"/>
                    <a:pt x="50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6"/>
            <p:cNvSpPr/>
            <p:nvPr/>
          </p:nvSpPr>
          <p:spPr>
            <a:xfrm>
              <a:off x="4149912" y="2136835"/>
              <a:ext cx="2967" cy="143752"/>
            </a:xfrm>
            <a:custGeom>
              <a:rect b="b" l="l" r="r" t="t"/>
              <a:pathLst>
                <a:path extrusionOk="0" fill="none" h="8140" w="168">
                  <a:moveTo>
                    <a:pt x="1" y="0"/>
                  </a:moveTo>
                  <a:cubicBezTo>
                    <a:pt x="168" y="2702"/>
                    <a:pt x="168" y="5437"/>
                    <a:pt x="34" y="8139"/>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6"/>
            <p:cNvSpPr/>
            <p:nvPr/>
          </p:nvSpPr>
          <p:spPr>
            <a:xfrm>
              <a:off x="4146980" y="2064360"/>
              <a:ext cx="27267" cy="43073"/>
            </a:xfrm>
            <a:custGeom>
              <a:rect b="b" l="l" r="r" t="t"/>
              <a:pathLst>
                <a:path extrusionOk="0" h="2439" w="1544">
                  <a:moveTo>
                    <a:pt x="739" y="1"/>
                  </a:moveTo>
                  <a:cubicBezTo>
                    <a:pt x="436" y="1"/>
                    <a:pt x="139" y="178"/>
                    <a:pt x="67" y="568"/>
                  </a:cubicBezTo>
                  <a:cubicBezTo>
                    <a:pt x="0" y="968"/>
                    <a:pt x="67" y="2369"/>
                    <a:pt x="467" y="2436"/>
                  </a:cubicBezTo>
                  <a:cubicBezTo>
                    <a:pt x="476" y="2438"/>
                    <a:pt x="486" y="2439"/>
                    <a:pt x="495" y="2439"/>
                  </a:cubicBezTo>
                  <a:cubicBezTo>
                    <a:pt x="862" y="2439"/>
                    <a:pt x="1403" y="1193"/>
                    <a:pt x="1468" y="835"/>
                  </a:cubicBezTo>
                  <a:cubicBezTo>
                    <a:pt x="1544" y="305"/>
                    <a:pt x="1136" y="1"/>
                    <a:pt x="73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6"/>
            <p:cNvSpPr/>
            <p:nvPr/>
          </p:nvSpPr>
          <p:spPr>
            <a:xfrm>
              <a:off x="4133276" y="2122089"/>
              <a:ext cx="27267" cy="43090"/>
            </a:xfrm>
            <a:custGeom>
              <a:rect b="b" l="l" r="r" t="t"/>
              <a:pathLst>
                <a:path extrusionOk="0" h="2440" w="1544">
                  <a:moveTo>
                    <a:pt x="1062" y="0"/>
                  </a:moveTo>
                  <a:cubicBezTo>
                    <a:pt x="695" y="0"/>
                    <a:pt x="142" y="1241"/>
                    <a:pt x="76" y="1636"/>
                  </a:cubicBezTo>
                  <a:cubicBezTo>
                    <a:pt x="0" y="2143"/>
                    <a:pt x="402" y="2439"/>
                    <a:pt x="797" y="2439"/>
                  </a:cubicBezTo>
                  <a:cubicBezTo>
                    <a:pt x="1103" y="2439"/>
                    <a:pt x="1404" y="2262"/>
                    <a:pt x="1477" y="1869"/>
                  </a:cubicBezTo>
                  <a:cubicBezTo>
                    <a:pt x="1543" y="1469"/>
                    <a:pt x="1477" y="68"/>
                    <a:pt x="1076" y="1"/>
                  </a:cubicBezTo>
                  <a:cubicBezTo>
                    <a:pt x="1072" y="1"/>
                    <a:pt x="1067" y="0"/>
                    <a:pt x="10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6"/>
            <p:cNvSpPr/>
            <p:nvPr/>
          </p:nvSpPr>
          <p:spPr>
            <a:xfrm>
              <a:off x="4159942" y="2108738"/>
              <a:ext cx="48512" cy="25201"/>
            </a:xfrm>
            <a:custGeom>
              <a:rect b="b" l="l" r="r" t="t"/>
              <a:pathLst>
                <a:path extrusionOk="0" h="1427" w="2747">
                  <a:moveTo>
                    <a:pt x="1560" y="1"/>
                  </a:moveTo>
                  <a:cubicBezTo>
                    <a:pt x="993" y="1"/>
                    <a:pt x="119" y="109"/>
                    <a:pt x="67" y="424"/>
                  </a:cubicBezTo>
                  <a:cubicBezTo>
                    <a:pt x="0" y="790"/>
                    <a:pt x="1301" y="1358"/>
                    <a:pt x="1668" y="1424"/>
                  </a:cubicBezTo>
                  <a:cubicBezTo>
                    <a:pt x="1691" y="1426"/>
                    <a:pt x="1713" y="1427"/>
                    <a:pt x="1735" y="1427"/>
                  </a:cubicBezTo>
                  <a:cubicBezTo>
                    <a:pt x="2547" y="1427"/>
                    <a:pt x="2747" y="251"/>
                    <a:pt x="1935" y="23"/>
                  </a:cubicBezTo>
                  <a:cubicBezTo>
                    <a:pt x="1849" y="9"/>
                    <a:pt x="1716" y="1"/>
                    <a:pt x="156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6"/>
            <p:cNvSpPr/>
            <p:nvPr/>
          </p:nvSpPr>
          <p:spPr>
            <a:xfrm>
              <a:off x="4097127" y="2095635"/>
              <a:ext cx="49872" cy="25113"/>
            </a:xfrm>
            <a:custGeom>
              <a:rect b="b" l="l" r="r" t="t"/>
              <a:pathLst>
                <a:path extrusionOk="0" h="1422" w="2824">
                  <a:moveTo>
                    <a:pt x="937" y="0"/>
                  </a:moveTo>
                  <a:cubicBezTo>
                    <a:pt x="153" y="0"/>
                    <a:pt x="1" y="1307"/>
                    <a:pt x="922" y="1399"/>
                  </a:cubicBezTo>
                  <a:cubicBezTo>
                    <a:pt x="1010" y="1414"/>
                    <a:pt x="1146" y="1422"/>
                    <a:pt x="1306" y="1422"/>
                  </a:cubicBezTo>
                  <a:cubicBezTo>
                    <a:pt x="1874" y="1422"/>
                    <a:pt x="2738" y="1318"/>
                    <a:pt x="2790" y="1032"/>
                  </a:cubicBezTo>
                  <a:cubicBezTo>
                    <a:pt x="2823" y="632"/>
                    <a:pt x="1556" y="98"/>
                    <a:pt x="1155" y="31"/>
                  </a:cubicBezTo>
                  <a:cubicBezTo>
                    <a:pt x="1078" y="10"/>
                    <a:pt x="1005" y="0"/>
                    <a:pt x="9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6"/>
            <p:cNvSpPr/>
            <p:nvPr/>
          </p:nvSpPr>
          <p:spPr>
            <a:xfrm>
              <a:off x="4155810" y="2079423"/>
              <a:ext cx="48088" cy="32795"/>
            </a:xfrm>
            <a:custGeom>
              <a:rect b="b" l="l" r="r" t="t"/>
              <a:pathLst>
                <a:path extrusionOk="0" h="1857" w="2723">
                  <a:moveTo>
                    <a:pt x="1687" y="0"/>
                  </a:moveTo>
                  <a:cubicBezTo>
                    <a:pt x="1552" y="0"/>
                    <a:pt x="1409" y="45"/>
                    <a:pt x="1268" y="149"/>
                  </a:cubicBezTo>
                  <a:cubicBezTo>
                    <a:pt x="968" y="382"/>
                    <a:pt x="1" y="1416"/>
                    <a:pt x="234" y="1750"/>
                  </a:cubicBezTo>
                  <a:cubicBezTo>
                    <a:pt x="287" y="1826"/>
                    <a:pt x="395" y="1857"/>
                    <a:pt x="534" y="1857"/>
                  </a:cubicBezTo>
                  <a:cubicBezTo>
                    <a:pt x="1007" y="1857"/>
                    <a:pt x="1837" y="1497"/>
                    <a:pt x="2069" y="1316"/>
                  </a:cubicBezTo>
                  <a:cubicBezTo>
                    <a:pt x="2722" y="881"/>
                    <a:pt x="2286" y="0"/>
                    <a:pt x="168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6"/>
            <p:cNvSpPr/>
            <p:nvPr/>
          </p:nvSpPr>
          <p:spPr>
            <a:xfrm>
              <a:off x="4104085" y="2117568"/>
              <a:ext cx="47629" cy="31753"/>
            </a:xfrm>
            <a:custGeom>
              <a:rect b="b" l="l" r="r" t="t"/>
              <a:pathLst>
                <a:path extrusionOk="0" h="1798" w="2697">
                  <a:moveTo>
                    <a:pt x="2191" y="1"/>
                  </a:moveTo>
                  <a:cubicBezTo>
                    <a:pt x="1724" y="1"/>
                    <a:pt x="865" y="366"/>
                    <a:pt x="628" y="524"/>
                  </a:cubicBezTo>
                  <a:cubicBezTo>
                    <a:pt x="1" y="960"/>
                    <a:pt x="421" y="1797"/>
                    <a:pt x="1014" y="1797"/>
                  </a:cubicBezTo>
                  <a:cubicBezTo>
                    <a:pt x="1147" y="1797"/>
                    <a:pt x="1288" y="1756"/>
                    <a:pt x="1428" y="1658"/>
                  </a:cubicBezTo>
                  <a:cubicBezTo>
                    <a:pt x="1729" y="1458"/>
                    <a:pt x="2696" y="424"/>
                    <a:pt x="2463" y="90"/>
                  </a:cubicBezTo>
                  <a:cubicBezTo>
                    <a:pt x="2413" y="27"/>
                    <a:pt x="2316" y="1"/>
                    <a:pt x="219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6"/>
            <p:cNvSpPr/>
            <p:nvPr/>
          </p:nvSpPr>
          <p:spPr>
            <a:xfrm>
              <a:off x="4152278" y="2120429"/>
              <a:ext cx="40547" cy="38622"/>
            </a:xfrm>
            <a:custGeom>
              <a:rect b="b" l="l" r="r" t="t"/>
              <a:pathLst>
                <a:path extrusionOk="0" h="2187" w="2296">
                  <a:moveTo>
                    <a:pt x="455" y="1"/>
                  </a:moveTo>
                  <a:cubicBezTo>
                    <a:pt x="410" y="1"/>
                    <a:pt x="369" y="9"/>
                    <a:pt x="334" y="28"/>
                  </a:cubicBezTo>
                  <a:cubicBezTo>
                    <a:pt x="0" y="262"/>
                    <a:pt x="534" y="1563"/>
                    <a:pt x="768" y="1896"/>
                  </a:cubicBezTo>
                  <a:lnTo>
                    <a:pt x="801" y="1896"/>
                  </a:lnTo>
                  <a:cubicBezTo>
                    <a:pt x="950" y="2101"/>
                    <a:pt x="1143" y="2186"/>
                    <a:pt x="1333" y="2186"/>
                  </a:cubicBezTo>
                  <a:cubicBezTo>
                    <a:pt x="1824" y="2186"/>
                    <a:pt x="2296" y="1616"/>
                    <a:pt x="1935" y="1062"/>
                  </a:cubicBezTo>
                  <a:cubicBezTo>
                    <a:pt x="1724" y="791"/>
                    <a:pt x="885" y="1"/>
                    <a:pt x="4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6"/>
            <p:cNvSpPr/>
            <p:nvPr/>
          </p:nvSpPr>
          <p:spPr>
            <a:xfrm>
              <a:off x="4113286" y="2069887"/>
              <a:ext cx="41360" cy="39329"/>
            </a:xfrm>
            <a:custGeom>
              <a:rect b="b" l="l" r="r" t="t"/>
              <a:pathLst>
                <a:path extrusionOk="0" h="2227" w="2342">
                  <a:moveTo>
                    <a:pt x="1022" y="0"/>
                  </a:moveTo>
                  <a:cubicBezTo>
                    <a:pt x="501" y="0"/>
                    <a:pt x="1" y="612"/>
                    <a:pt x="474" y="1156"/>
                  </a:cubicBezTo>
                  <a:cubicBezTo>
                    <a:pt x="652" y="1453"/>
                    <a:pt x="1519" y="2227"/>
                    <a:pt x="1918" y="2227"/>
                  </a:cubicBezTo>
                  <a:cubicBezTo>
                    <a:pt x="1967" y="2227"/>
                    <a:pt x="2009" y="2215"/>
                    <a:pt x="2042" y="2190"/>
                  </a:cubicBezTo>
                  <a:cubicBezTo>
                    <a:pt x="2342" y="1990"/>
                    <a:pt x="1841" y="655"/>
                    <a:pt x="1608" y="355"/>
                  </a:cubicBezTo>
                  <a:cubicBezTo>
                    <a:pt x="1453" y="103"/>
                    <a:pt x="1236" y="0"/>
                    <a:pt x="10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6"/>
            <p:cNvSpPr/>
            <p:nvPr/>
          </p:nvSpPr>
          <p:spPr>
            <a:xfrm>
              <a:off x="4134565" y="2100050"/>
              <a:ext cx="34808" cy="29492"/>
            </a:xfrm>
            <a:custGeom>
              <a:rect b="b" l="l" r="r" t="t"/>
              <a:pathLst>
                <a:path extrusionOk="0" h="1670" w="1971">
                  <a:moveTo>
                    <a:pt x="1081" y="1"/>
                  </a:moveTo>
                  <a:cubicBezTo>
                    <a:pt x="431" y="1"/>
                    <a:pt x="1" y="759"/>
                    <a:pt x="403" y="1316"/>
                  </a:cubicBezTo>
                  <a:cubicBezTo>
                    <a:pt x="564" y="1557"/>
                    <a:pt x="816" y="1669"/>
                    <a:pt x="1069" y="1669"/>
                  </a:cubicBezTo>
                  <a:cubicBezTo>
                    <a:pt x="1446" y="1669"/>
                    <a:pt x="1824" y="1421"/>
                    <a:pt x="1904" y="982"/>
                  </a:cubicBezTo>
                  <a:cubicBezTo>
                    <a:pt x="1971" y="549"/>
                    <a:pt x="1671" y="115"/>
                    <a:pt x="1237" y="15"/>
                  </a:cubicBezTo>
                  <a:cubicBezTo>
                    <a:pt x="1184" y="5"/>
                    <a:pt x="1132" y="1"/>
                    <a:pt x="1081" y="1"/>
                  </a:cubicBezTo>
                  <a:close/>
                </a:path>
              </a:pathLst>
            </a:custGeom>
            <a:solidFill>
              <a:schemeClr val="accent5"/>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6"/>
            <p:cNvSpPr/>
            <p:nvPr/>
          </p:nvSpPr>
          <p:spPr>
            <a:xfrm>
              <a:off x="4222369" y="2049049"/>
              <a:ext cx="56583" cy="45969"/>
            </a:xfrm>
            <a:custGeom>
              <a:rect b="b" l="l" r="r" t="t"/>
              <a:pathLst>
                <a:path extrusionOk="0" h="2603" w="3204">
                  <a:moveTo>
                    <a:pt x="1" y="1"/>
                  </a:moveTo>
                  <a:cubicBezTo>
                    <a:pt x="1" y="1"/>
                    <a:pt x="368" y="2436"/>
                    <a:pt x="3203" y="2603"/>
                  </a:cubicBezTo>
                  <a:cubicBezTo>
                    <a:pt x="3203" y="2603"/>
                    <a:pt x="2903" y="1068"/>
                    <a:pt x="1669" y="701"/>
                  </a:cubicBezTo>
                  <a:cubicBezTo>
                    <a:pt x="1068" y="568"/>
                    <a:pt x="501" y="334"/>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6"/>
            <p:cNvSpPr/>
            <p:nvPr/>
          </p:nvSpPr>
          <p:spPr>
            <a:xfrm>
              <a:off x="4275401" y="2031389"/>
              <a:ext cx="76591" cy="90137"/>
            </a:xfrm>
            <a:custGeom>
              <a:rect b="b" l="l" r="r" t="t"/>
              <a:pathLst>
                <a:path extrusionOk="0" h="5104" w="4337">
                  <a:moveTo>
                    <a:pt x="4036" y="0"/>
                  </a:moveTo>
                  <a:lnTo>
                    <a:pt x="4036" y="0"/>
                  </a:lnTo>
                  <a:cubicBezTo>
                    <a:pt x="4036" y="0"/>
                    <a:pt x="3436" y="701"/>
                    <a:pt x="1735" y="1668"/>
                  </a:cubicBezTo>
                  <a:cubicBezTo>
                    <a:pt x="0" y="2602"/>
                    <a:pt x="100" y="5104"/>
                    <a:pt x="100" y="5104"/>
                  </a:cubicBezTo>
                  <a:cubicBezTo>
                    <a:pt x="4336" y="3803"/>
                    <a:pt x="4036" y="0"/>
                    <a:pt x="40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6"/>
            <p:cNvSpPr/>
            <p:nvPr/>
          </p:nvSpPr>
          <p:spPr>
            <a:xfrm>
              <a:off x="4276567" y="2031972"/>
              <a:ext cx="2384" cy="114896"/>
            </a:xfrm>
            <a:custGeom>
              <a:rect b="b" l="l" r="r" t="t"/>
              <a:pathLst>
                <a:path extrusionOk="0" fill="none" h="6506" w="135">
                  <a:moveTo>
                    <a:pt x="1" y="0"/>
                  </a:moveTo>
                  <a:cubicBezTo>
                    <a:pt x="134" y="2169"/>
                    <a:pt x="134" y="4337"/>
                    <a:pt x="34" y="6505"/>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6"/>
            <p:cNvSpPr/>
            <p:nvPr/>
          </p:nvSpPr>
          <p:spPr>
            <a:xfrm>
              <a:off x="4274218" y="1974013"/>
              <a:ext cx="21227" cy="34472"/>
            </a:xfrm>
            <a:custGeom>
              <a:rect b="b" l="l" r="r" t="t"/>
              <a:pathLst>
                <a:path extrusionOk="0" h="1952" w="1202">
                  <a:moveTo>
                    <a:pt x="584" y="1"/>
                  </a:moveTo>
                  <a:cubicBezTo>
                    <a:pt x="326" y="1"/>
                    <a:pt x="92" y="186"/>
                    <a:pt x="34" y="447"/>
                  </a:cubicBezTo>
                  <a:cubicBezTo>
                    <a:pt x="0" y="781"/>
                    <a:pt x="67" y="1881"/>
                    <a:pt x="367" y="1948"/>
                  </a:cubicBezTo>
                  <a:cubicBezTo>
                    <a:pt x="376" y="1950"/>
                    <a:pt x="385" y="1951"/>
                    <a:pt x="395" y="1951"/>
                  </a:cubicBezTo>
                  <a:cubicBezTo>
                    <a:pt x="693" y="1951"/>
                    <a:pt x="1103" y="938"/>
                    <a:pt x="1168" y="647"/>
                  </a:cubicBezTo>
                  <a:cubicBezTo>
                    <a:pt x="1201" y="347"/>
                    <a:pt x="1001" y="47"/>
                    <a:pt x="701" y="13"/>
                  </a:cubicBezTo>
                  <a:cubicBezTo>
                    <a:pt x="662" y="5"/>
                    <a:pt x="623" y="1"/>
                    <a:pt x="58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6"/>
            <p:cNvSpPr/>
            <p:nvPr/>
          </p:nvSpPr>
          <p:spPr>
            <a:xfrm>
              <a:off x="4262863" y="2020175"/>
              <a:ext cx="21969" cy="34667"/>
            </a:xfrm>
            <a:custGeom>
              <a:rect b="b" l="l" r="r" t="t"/>
              <a:pathLst>
                <a:path extrusionOk="0" h="1963" w="1244">
                  <a:moveTo>
                    <a:pt x="862" y="1"/>
                  </a:moveTo>
                  <a:cubicBezTo>
                    <a:pt x="563" y="1"/>
                    <a:pt x="142" y="1007"/>
                    <a:pt x="76" y="1302"/>
                  </a:cubicBezTo>
                  <a:cubicBezTo>
                    <a:pt x="1" y="1718"/>
                    <a:pt x="332" y="1963"/>
                    <a:pt x="652" y="1963"/>
                  </a:cubicBezTo>
                  <a:cubicBezTo>
                    <a:pt x="896" y="1963"/>
                    <a:pt x="1134" y="1820"/>
                    <a:pt x="1177" y="1502"/>
                  </a:cubicBezTo>
                  <a:cubicBezTo>
                    <a:pt x="1244" y="1202"/>
                    <a:pt x="1177" y="68"/>
                    <a:pt x="877" y="1"/>
                  </a:cubicBezTo>
                  <a:cubicBezTo>
                    <a:pt x="872" y="1"/>
                    <a:pt x="867" y="1"/>
                    <a:pt x="86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6"/>
            <p:cNvSpPr/>
            <p:nvPr/>
          </p:nvSpPr>
          <p:spPr>
            <a:xfrm>
              <a:off x="4284231" y="2009756"/>
              <a:ext cx="39947" cy="20062"/>
            </a:xfrm>
            <a:custGeom>
              <a:rect b="b" l="l" r="r" t="t"/>
              <a:pathLst>
                <a:path extrusionOk="0" h="1136" w="2262">
                  <a:moveTo>
                    <a:pt x="1238" y="1"/>
                  </a:moveTo>
                  <a:cubicBezTo>
                    <a:pt x="783" y="1"/>
                    <a:pt x="118" y="93"/>
                    <a:pt x="67" y="324"/>
                  </a:cubicBezTo>
                  <a:cubicBezTo>
                    <a:pt x="0" y="625"/>
                    <a:pt x="1068" y="1058"/>
                    <a:pt x="1368" y="1125"/>
                  </a:cubicBezTo>
                  <a:cubicBezTo>
                    <a:pt x="1409" y="1132"/>
                    <a:pt x="1448" y="1136"/>
                    <a:pt x="1485" y="1136"/>
                  </a:cubicBezTo>
                  <a:cubicBezTo>
                    <a:pt x="2121" y="1136"/>
                    <a:pt x="2261" y="119"/>
                    <a:pt x="1568" y="24"/>
                  </a:cubicBezTo>
                  <a:cubicBezTo>
                    <a:pt x="1491" y="9"/>
                    <a:pt x="1374" y="1"/>
                    <a:pt x="1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6"/>
            <p:cNvSpPr/>
            <p:nvPr/>
          </p:nvSpPr>
          <p:spPr>
            <a:xfrm>
              <a:off x="4234890" y="1999372"/>
              <a:ext cx="39346" cy="19797"/>
            </a:xfrm>
            <a:custGeom>
              <a:rect b="b" l="l" r="r" t="t"/>
              <a:pathLst>
                <a:path extrusionOk="0" h="1121" w="2228">
                  <a:moveTo>
                    <a:pt x="773" y="1"/>
                  </a:moveTo>
                  <a:cubicBezTo>
                    <a:pt x="139" y="1"/>
                    <a:pt x="1" y="987"/>
                    <a:pt x="693" y="1113"/>
                  </a:cubicBezTo>
                  <a:cubicBezTo>
                    <a:pt x="738" y="1118"/>
                    <a:pt x="803" y="1120"/>
                    <a:pt x="880" y="1120"/>
                  </a:cubicBezTo>
                  <a:cubicBezTo>
                    <a:pt x="1312" y="1120"/>
                    <a:pt x="2137" y="1034"/>
                    <a:pt x="2194" y="779"/>
                  </a:cubicBezTo>
                  <a:cubicBezTo>
                    <a:pt x="2227" y="479"/>
                    <a:pt x="1193" y="45"/>
                    <a:pt x="893" y="12"/>
                  </a:cubicBezTo>
                  <a:cubicBezTo>
                    <a:pt x="851" y="4"/>
                    <a:pt x="811" y="1"/>
                    <a:pt x="77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6"/>
            <p:cNvSpPr/>
            <p:nvPr/>
          </p:nvSpPr>
          <p:spPr>
            <a:xfrm>
              <a:off x="4281282" y="1986940"/>
              <a:ext cx="38110" cy="25342"/>
            </a:xfrm>
            <a:custGeom>
              <a:rect b="b" l="l" r="r" t="t"/>
              <a:pathLst>
                <a:path extrusionOk="0" h="1435" w="2158">
                  <a:moveTo>
                    <a:pt x="1347" y="0"/>
                  </a:moveTo>
                  <a:cubicBezTo>
                    <a:pt x="1237" y="0"/>
                    <a:pt x="1119" y="35"/>
                    <a:pt x="1001" y="115"/>
                  </a:cubicBezTo>
                  <a:cubicBezTo>
                    <a:pt x="768" y="282"/>
                    <a:pt x="1" y="1116"/>
                    <a:pt x="167" y="1350"/>
                  </a:cubicBezTo>
                  <a:cubicBezTo>
                    <a:pt x="213" y="1410"/>
                    <a:pt x="300" y="1434"/>
                    <a:pt x="412" y="1434"/>
                  </a:cubicBezTo>
                  <a:cubicBezTo>
                    <a:pt x="795" y="1434"/>
                    <a:pt x="1462" y="1145"/>
                    <a:pt x="1668" y="1016"/>
                  </a:cubicBezTo>
                  <a:cubicBezTo>
                    <a:pt x="2157" y="663"/>
                    <a:pt x="1828" y="0"/>
                    <a:pt x="13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6"/>
            <p:cNvSpPr/>
            <p:nvPr/>
          </p:nvSpPr>
          <p:spPr>
            <a:xfrm>
              <a:off x="4239535" y="2016573"/>
              <a:ext cx="38234" cy="25430"/>
            </a:xfrm>
            <a:custGeom>
              <a:rect b="b" l="l" r="r" t="t"/>
              <a:pathLst>
                <a:path extrusionOk="0" h="1440" w="2165">
                  <a:moveTo>
                    <a:pt x="1770" y="1"/>
                  </a:moveTo>
                  <a:cubicBezTo>
                    <a:pt x="1389" y="1"/>
                    <a:pt x="706" y="282"/>
                    <a:pt x="497" y="439"/>
                  </a:cubicBezTo>
                  <a:lnTo>
                    <a:pt x="497" y="405"/>
                  </a:lnTo>
                  <a:lnTo>
                    <a:pt x="497" y="405"/>
                  </a:lnTo>
                  <a:cubicBezTo>
                    <a:pt x="1" y="763"/>
                    <a:pt x="346" y="1440"/>
                    <a:pt x="838" y="1440"/>
                  </a:cubicBezTo>
                  <a:cubicBezTo>
                    <a:pt x="942" y="1440"/>
                    <a:pt x="1053" y="1409"/>
                    <a:pt x="1164" y="1339"/>
                  </a:cubicBezTo>
                  <a:cubicBezTo>
                    <a:pt x="1397" y="1173"/>
                    <a:pt x="2164" y="339"/>
                    <a:pt x="1998" y="72"/>
                  </a:cubicBezTo>
                  <a:cubicBezTo>
                    <a:pt x="1955" y="22"/>
                    <a:pt x="1873" y="1"/>
                    <a:pt x="177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6"/>
            <p:cNvSpPr/>
            <p:nvPr/>
          </p:nvSpPr>
          <p:spPr>
            <a:xfrm>
              <a:off x="4278333" y="2018603"/>
              <a:ext cx="32600" cy="31188"/>
            </a:xfrm>
            <a:custGeom>
              <a:rect b="b" l="l" r="r" t="t"/>
              <a:pathLst>
                <a:path extrusionOk="0" h="1766" w="1846">
                  <a:moveTo>
                    <a:pt x="352" y="0"/>
                  </a:moveTo>
                  <a:cubicBezTo>
                    <a:pt x="319" y="0"/>
                    <a:pt x="290" y="7"/>
                    <a:pt x="268" y="24"/>
                  </a:cubicBezTo>
                  <a:cubicBezTo>
                    <a:pt x="1" y="224"/>
                    <a:pt x="434" y="1258"/>
                    <a:pt x="601" y="1525"/>
                  </a:cubicBezTo>
                  <a:cubicBezTo>
                    <a:pt x="724" y="1695"/>
                    <a:pt x="887" y="1766"/>
                    <a:pt x="1048" y="1766"/>
                  </a:cubicBezTo>
                  <a:cubicBezTo>
                    <a:pt x="1454" y="1766"/>
                    <a:pt x="1846" y="1312"/>
                    <a:pt x="1535" y="858"/>
                  </a:cubicBezTo>
                  <a:cubicBezTo>
                    <a:pt x="1385" y="647"/>
                    <a:pt x="662" y="0"/>
                    <a:pt x="35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6"/>
            <p:cNvSpPr/>
            <p:nvPr/>
          </p:nvSpPr>
          <p:spPr>
            <a:xfrm>
              <a:off x="4248771" y="1979028"/>
              <a:ext cx="31947" cy="30993"/>
            </a:xfrm>
            <a:custGeom>
              <a:rect b="b" l="l" r="r" t="t"/>
              <a:pathLst>
                <a:path extrusionOk="0" h="1755" w="1809">
                  <a:moveTo>
                    <a:pt x="752" y="1"/>
                  </a:moveTo>
                  <a:cubicBezTo>
                    <a:pt x="361" y="1"/>
                    <a:pt x="1" y="449"/>
                    <a:pt x="307" y="897"/>
                  </a:cubicBezTo>
                  <a:cubicBezTo>
                    <a:pt x="428" y="1108"/>
                    <a:pt x="1120" y="1754"/>
                    <a:pt x="1449" y="1754"/>
                  </a:cubicBezTo>
                  <a:cubicBezTo>
                    <a:pt x="1485" y="1754"/>
                    <a:pt x="1516" y="1747"/>
                    <a:pt x="1541" y="1731"/>
                  </a:cubicBezTo>
                  <a:cubicBezTo>
                    <a:pt x="1808" y="1531"/>
                    <a:pt x="1375" y="497"/>
                    <a:pt x="1174" y="263"/>
                  </a:cubicBezTo>
                  <a:lnTo>
                    <a:pt x="1208" y="263"/>
                  </a:lnTo>
                  <a:cubicBezTo>
                    <a:pt x="1081" y="78"/>
                    <a:pt x="914" y="1"/>
                    <a:pt x="75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6"/>
            <p:cNvSpPr/>
            <p:nvPr/>
          </p:nvSpPr>
          <p:spPr>
            <a:xfrm>
              <a:off x="4264188" y="2002798"/>
              <a:ext cx="27726" cy="23258"/>
            </a:xfrm>
            <a:custGeom>
              <a:rect b="b" l="l" r="r" t="t"/>
              <a:pathLst>
                <a:path extrusionOk="0" h="1317" w="1570">
                  <a:moveTo>
                    <a:pt x="822" y="1"/>
                  </a:moveTo>
                  <a:cubicBezTo>
                    <a:pt x="331" y="1"/>
                    <a:pt x="0" y="593"/>
                    <a:pt x="335" y="1019"/>
                  </a:cubicBezTo>
                  <a:cubicBezTo>
                    <a:pt x="471" y="1223"/>
                    <a:pt x="674" y="1316"/>
                    <a:pt x="876" y="1316"/>
                  </a:cubicBezTo>
                  <a:cubicBezTo>
                    <a:pt x="1168" y="1316"/>
                    <a:pt x="1457" y="1121"/>
                    <a:pt x="1536" y="785"/>
                  </a:cubicBezTo>
                  <a:cubicBezTo>
                    <a:pt x="1569" y="418"/>
                    <a:pt x="1336" y="51"/>
                    <a:pt x="969" y="18"/>
                  </a:cubicBezTo>
                  <a:cubicBezTo>
                    <a:pt x="919" y="6"/>
                    <a:pt x="870" y="1"/>
                    <a:pt x="822" y="1"/>
                  </a:cubicBezTo>
                  <a:close/>
                </a:path>
              </a:pathLst>
            </a:custGeom>
            <a:solidFill>
              <a:schemeClr val="accent5"/>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6"/>
            <p:cNvSpPr/>
            <p:nvPr/>
          </p:nvSpPr>
          <p:spPr>
            <a:xfrm>
              <a:off x="5318648" y="2010763"/>
              <a:ext cx="156715" cy="167911"/>
            </a:xfrm>
            <a:custGeom>
              <a:rect b="b" l="l" r="r" t="t"/>
              <a:pathLst>
                <a:path extrusionOk="0" h="9508" w="8874">
                  <a:moveTo>
                    <a:pt x="6038" y="1"/>
                  </a:moveTo>
                  <a:cubicBezTo>
                    <a:pt x="5871" y="201"/>
                    <a:pt x="5771" y="434"/>
                    <a:pt x="5771" y="668"/>
                  </a:cubicBezTo>
                  <a:cubicBezTo>
                    <a:pt x="5771" y="668"/>
                    <a:pt x="5571" y="201"/>
                    <a:pt x="5238" y="201"/>
                  </a:cubicBezTo>
                  <a:cubicBezTo>
                    <a:pt x="5104" y="368"/>
                    <a:pt x="5071" y="601"/>
                    <a:pt x="5171" y="801"/>
                  </a:cubicBezTo>
                  <a:cubicBezTo>
                    <a:pt x="5037" y="534"/>
                    <a:pt x="4771" y="368"/>
                    <a:pt x="4504" y="334"/>
                  </a:cubicBezTo>
                  <a:lnTo>
                    <a:pt x="4504" y="334"/>
                  </a:lnTo>
                  <a:cubicBezTo>
                    <a:pt x="4404" y="568"/>
                    <a:pt x="4437" y="801"/>
                    <a:pt x="4570" y="1001"/>
                  </a:cubicBezTo>
                  <a:cubicBezTo>
                    <a:pt x="4570" y="1001"/>
                    <a:pt x="4342" y="887"/>
                    <a:pt x="4124" y="887"/>
                  </a:cubicBezTo>
                  <a:cubicBezTo>
                    <a:pt x="4031" y="887"/>
                    <a:pt x="3940" y="908"/>
                    <a:pt x="3870" y="968"/>
                  </a:cubicBezTo>
                  <a:cubicBezTo>
                    <a:pt x="3870" y="1201"/>
                    <a:pt x="3970" y="1368"/>
                    <a:pt x="4137" y="1468"/>
                  </a:cubicBezTo>
                  <a:cubicBezTo>
                    <a:pt x="4070" y="1452"/>
                    <a:pt x="4003" y="1443"/>
                    <a:pt x="3937" y="1443"/>
                  </a:cubicBezTo>
                  <a:cubicBezTo>
                    <a:pt x="3870" y="1443"/>
                    <a:pt x="3803" y="1452"/>
                    <a:pt x="3737" y="1468"/>
                  </a:cubicBezTo>
                  <a:cubicBezTo>
                    <a:pt x="3703" y="1402"/>
                    <a:pt x="3703" y="1302"/>
                    <a:pt x="3670" y="1235"/>
                  </a:cubicBezTo>
                  <a:cubicBezTo>
                    <a:pt x="3670" y="1235"/>
                    <a:pt x="3336" y="1302"/>
                    <a:pt x="3103" y="1869"/>
                  </a:cubicBezTo>
                  <a:cubicBezTo>
                    <a:pt x="3103" y="1869"/>
                    <a:pt x="3103" y="1302"/>
                    <a:pt x="2869" y="1168"/>
                  </a:cubicBezTo>
                  <a:cubicBezTo>
                    <a:pt x="2869" y="1168"/>
                    <a:pt x="2636" y="1302"/>
                    <a:pt x="2602" y="1869"/>
                  </a:cubicBezTo>
                  <a:cubicBezTo>
                    <a:pt x="2536" y="1602"/>
                    <a:pt x="2369" y="1368"/>
                    <a:pt x="2102" y="1235"/>
                  </a:cubicBezTo>
                  <a:cubicBezTo>
                    <a:pt x="1969" y="1468"/>
                    <a:pt x="1969" y="1769"/>
                    <a:pt x="2102" y="2002"/>
                  </a:cubicBezTo>
                  <a:cubicBezTo>
                    <a:pt x="1969" y="1802"/>
                    <a:pt x="1735" y="1668"/>
                    <a:pt x="1502" y="1602"/>
                  </a:cubicBezTo>
                  <a:lnTo>
                    <a:pt x="1502" y="1602"/>
                  </a:lnTo>
                  <a:cubicBezTo>
                    <a:pt x="1468" y="1835"/>
                    <a:pt x="1535" y="2035"/>
                    <a:pt x="1702" y="2202"/>
                  </a:cubicBezTo>
                  <a:cubicBezTo>
                    <a:pt x="1535" y="2069"/>
                    <a:pt x="1368" y="1969"/>
                    <a:pt x="1168" y="1935"/>
                  </a:cubicBezTo>
                  <a:lnTo>
                    <a:pt x="1168" y="1935"/>
                  </a:lnTo>
                  <a:cubicBezTo>
                    <a:pt x="1168" y="2113"/>
                    <a:pt x="1221" y="2317"/>
                    <a:pt x="1350" y="2454"/>
                  </a:cubicBezTo>
                  <a:lnTo>
                    <a:pt x="1350" y="2454"/>
                  </a:lnTo>
                  <a:cubicBezTo>
                    <a:pt x="1188" y="2316"/>
                    <a:pt x="978" y="2232"/>
                    <a:pt x="768" y="2202"/>
                  </a:cubicBezTo>
                  <a:lnTo>
                    <a:pt x="768" y="2202"/>
                  </a:lnTo>
                  <a:cubicBezTo>
                    <a:pt x="768" y="2502"/>
                    <a:pt x="868" y="2769"/>
                    <a:pt x="1068" y="2969"/>
                  </a:cubicBezTo>
                  <a:cubicBezTo>
                    <a:pt x="821" y="2810"/>
                    <a:pt x="639" y="2773"/>
                    <a:pt x="523" y="2773"/>
                  </a:cubicBezTo>
                  <a:cubicBezTo>
                    <a:pt x="419" y="2773"/>
                    <a:pt x="367" y="2803"/>
                    <a:pt x="367" y="2803"/>
                  </a:cubicBezTo>
                  <a:cubicBezTo>
                    <a:pt x="401" y="3069"/>
                    <a:pt x="501" y="3270"/>
                    <a:pt x="701" y="3436"/>
                  </a:cubicBezTo>
                  <a:cubicBezTo>
                    <a:pt x="592" y="3409"/>
                    <a:pt x="503" y="3399"/>
                    <a:pt x="430" y="3399"/>
                  </a:cubicBezTo>
                  <a:cubicBezTo>
                    <a:pt x="238" y="3399"/>
                    <a:pt x="167" y="3470"/>
                    <a:pt x="167" y="3470"/>
                  </a:cubicBezTo>
                  <a:lnTo>
                    <a:pt x="1" y="4137"/>
                  </a:lnTo>
                  <a:cubicBezTo>
                    <a:pt x="34" y="4571"/>
                    <a:pt x="568" y="4671"/>
                    <a:pt x="568" y="4671"/>
                  </a:cubicBezTo>
                  <a:cubicBezTo>
                    <a:pt x="367" y="4704"/>
                    <a:pt x="201" y="4804"/>
                    <a:pt x="67" y="4937"/>
                  </a:cubicBezTo>
                  <a:cubicBezTo>
                    <a:pt x="201" y="5271"/>
                    <a:pt x="701" y="5304"/>
                    <a:pt x="701" y="5304"/>
                  </a:cubicBezTo>
                  <a:cubicBezTo>
                    <a:pt x="501" y="5404"/>
                    <a:pt x="334" y="5605"/>
                    <a:pt x="267" y="5838"/>
                  </a:cubicBezTo>
                  <a:cubicBezTo>
                    <a:pt x="363" y="5899"/>
                    <a:pt x="464" y="5921"/>
                    <a:pt x="563" y="5921"/>
                  </a:cubicBezTo>
                  <a:cubicBezTo>
                    <a:pt x="845" y="5921"/>
                    <a:pt x="1101" y="5738"/>
                    <a:pt x="1101" y="5738"/>
                  </a:cubicBezTo>
                  <a:lnTo>
                    <a:pt x="1101" y="5738"/>
                  </a:lnTo>
                  <a:cubicBezTo>
                    <a:pt x="935" y="5871"/>
                    <a:pt x="834" y="6105"/>
                    <a:pt x="868" y="6338"/>
                  </a:cubicBezTo>
                  <a:cubicBezTo>
                    <a:pt x="926" y="6375"/>
                    <a:pt x="992" y="6389"/>
                    <a:pt x="1059" y="6389"/>
                  </a:cubicBezTo>
                  <a:cubicBezTo>
                    <a:pt x="1303" y="6389"/>
                    <a:pt x="1568" y="6205"/>
                    <a:pt x="1568" y="6205"/>
                  </a:cubicBezTo>
                  <a:lnTo>
                    <a:pt x="1568" y="6205"/>
                  </a:lnTo>
                  <a:cubicBezTo>
                    <a:pt x="1435" y="6405"/>
                    <a:pt x="1402" y="6639"/>
                    <a:pt x="1435" y="6906"/>
                  </a:cubicBezTo>
                  <a:cubicBezTo>
                    <a:pt x="1768" y="6906"/>
                    <a:pt x="2035" y="6739"/>
                    <a:pt x="2235" y="6472"/>
                  </a:cubicBezTo>
                  <a:lnTo>
                    <a:pt x="2235" y="6472"/>
                  </a:lnTo>
                  <a:cubicBezTo>
                    <a:pt x="2102" y="6672"/>
                    <a:pt x="2069" y="6939"/>
                    <a:pt x="2169" y="7172"/>
                  </a:cubicBezTo>
                  <a:cubicBezTo>
                    <a:pt x="2336" y="7139"/>
                    <a:pt x="2502" y="7039"/>
                    <a:pt x="2636" y="6906"/>
                  </a:cubicBezTo>
                  <a:cubicBezTo>
                    <a:pt x="2702" y="7006"/>
                    <a:pt x="2803" y="7106"/>
                    <a:pt x="2936" y="7139"/>
                  </a:cubicBezTo>
                  <a:cubicBezTo>
                    <a:pt x="2969" y="7172"/>
                    <a:pt x="3003" y="7206"/>
                    <a:pt x="3036" y="7272"/>
                  </a:cubicBezTo>
                  <a:cubicBezTo>
                    <a:pt x="2836" y="7339"/>
                    <a:pt x="2702" y="7439"/>
                    <a:pt x="2602" y="7606"/>
                  </a:cubicBezTo>
                  <a:cubicBezTo>
                    <a:pt x="2788" y="7792"/>
                    <a:pt x="3016" y="7893"/>
                    <a:pt x="3253" y="7893"/>
                  </a:cubicBezTo>
                  <a:cubicBezTo>
                    <a:pt x="3314" y="7893"/>
                    <a:pt x="3375" y="7887"/>
                    <a:pt x="3436" y="7873"/>
                  </a:cubicBezTo>
                  <a:lnTo>
                    <a:pt x="3436" y="7873"/>
                  </a:lnTo>
                  <a:cubicBezTo>
                    <a:pt x="3203" y="7940"/>
                    <a:pt x="3003" y="8106"/>
                    <a:pt x="2903" y="8340"/>
                  </a:cubicBezTo>
                  <a:cubicBezTo>
                    <a:pt x="3052" y="8415"/>
                    <a:pt x="3223" y="8458"/>
                    <a:pt x="3398" y="8458"/>
                  </a:cubicBezTo>
                  <a:cubicBezTo>
                    <a:pt x="3534" y="8458"/>
                    <a:pt x="3672" y="8432"/>
                    <a:pt x="3803" y="8373"/>
                  </a:cubicBezTo>
                  <a:lnTo>
                    <a:pt x="3803" y="8373"/>
                  </a:lnTo>
                  <a:cubicBezTo>
                    <a:pt x="3570" y="8507"/>
                    <a:pt x="3436" y="8774"/>
                    <a:pt x="3436" y="9074"/>
                  </a:cubicBezTo>
                  <a:cubicBezTo>
                    <a:pt x="3473" y="9077"/>
                    <a:pt x="3510" y="9079"/>
                    <a:pt x="3546" y="9079"/>
                  </a:cubicBezTo>
                  <a:cubicBezTo>
                    <a:pt x="3870" y="9079"/>
                    <a:pt x="4164" y="8947"/>
                    <a:pt x="4404" y="8707"/>
                  </a:cubicBezTo>
                  <a:lnTo>
                    <a:pt x="4404" y="8707"/>
                  </a:lnTo>
                  <a:cubicBezTo>
                    <a:pt x="4270" y="8907"/>
                    <a:pt x="4270" y="9140"/>
                    <a:pt x="4370" y="9341"/>
                  </a:cubicBezTo>
                  <a:cubicBezTo>
                    <a:pt x="4604" y="9307"/>
                    <a:pt x="4804" y="9140"/>
                    <a:pt x="4937" y="8940"/>
                  </a:cubicBezTo>
                  <a:lnTo>
                    <a:pt x="4937" y="8940"/>
                  </a:lnTo>
                  <a:cubicBezTo>
                    <a:pt x="4904" y="9140"/>
                    <a:pt x="4904" y="9341"/>
                    <a:pt x="5004" y="9507"/>
                  </a:cubicBezTo>
                  <a:cubicBezTo>
                    <a:pt x="5304" y="9474"/>
                    <a:pt x="5571" y="9007"/>
                    <a:pt x="5571" y="9007"/>
                  </a:cubicBezTo>
                  <a:lnTo>
                    <a:pt x="5571" y="9007"/>
                  </a:lnTo>
                  <a:cubicBezTo>
                    <a:pt x="5504" y="9174"/>
                    <a:pt x="5538" y="9374"/>
                    <a:pt x="5671" y="9507"/>
                  </a:cubicBezTo>
                  <a:cubicBezTo>
                    <a:pt x="5938" y="9441"/>
                    <a:pt x="6138" y="9207"/>
                    <a:pt x="6205" y="8907"/>
                  </a:cubicBezTo>
                  <a:cubicBezTo>
                    <a:pt x="6238" y="9107"/>
                    <a:pt x="6338" y="9274"/>
                    <a:pt x="6539" y="9374"/>
                  </a:cubicBezTo>
                  <a:cubicBezTo>
                    <a:pt x="6839" y="9241"/>
                    <a:pt x="6805" y="8707"/>
                    <a:pt x="6805" y="8707"/>
                  </a:cubicBezTo>
                  <a:lnTo>
                    <a:pt x="6805" y="8707"/>
                  </a:lnTo>
                  <a:cubicBezTo>
                    <a:pt x="6939" y="8874"/>
                    <a:pt x="7139" y="9007"/>
                    <a:pt x="7372" y="9040"/>
                  </a:cubicBezTo>
                  <a:lnTo>
                    <a:pt x="7806" y="8407"/>
                  </a:lnTo>
                  <a:cubicBezTo>
                    <a:pt x="7906" y="8106"/>
                    <a:pt x="7573" y="7706"/>
                    <a:pt x="7573" y="7706"/>
                  </a:cubicBezTo>
                  <a:lnTo>
                    <a:pt x="7573" y="7706"/>
                  </a:lnTo>
                  <a:cubicBezTo>
                    <a:pt x="7680" y="7778"/>
                    <a:pt x="7806" y="7811"/>
                    <a:pt x="7936" y="7811"/>
                  </a:cubicBezTo>
                  <a:cubicBezTo>
                    <a:pt x="8049" y="7811"/>
                    <a:pt x="8165" y="7786"/>
                    <a:pt x="8273" y="7739"/>
                  </a:cubicBezTo>
                  <a:cubicBezTo>
                    <a:pt x="8273" y="7339"/>
                    <a:pt x="7773" y="7006"/>
                    <a:pt x="7773" y="7006"/>
                  </a:cubicBezTo>
                  <a:lnTo>
                    <a:pt x="7773" y="7006"/>
                  </a:lnTo>
                  <a:cubicBezTo>
                    <a:pt x="7857" y="7048"/>
                    <a:pt x="7952" y="7066"/>
                    <a:pt x="8050" y="7066"/>
                  </a:cubicBezTo>
                  <a:cubicBezTo>
                    <a:pt x="8185" y="7066"/>
                    <a:pt x="8324" y="7030"/>
                    <a:pt x="8440" y="6972"/>
                  </a:cubicBezTo>
                  <a:cubicBezTo>
                    <a:pt x="8307" y="6472"/>
                    <a:pt x="7606" y="6372"/>
                    <a:pt x="7606" y="6372"/>
                  </a:cubicBezTo>
                  <a:lnTo>
                    <a:pt x="7606" y="6372"/>
                  </a:lnTo>
                  <a:cubicBezTo>
                    <a:pt x="7640" y="6375"/>
                    <a:pt x="7674" y="6377"/>
                    <a:pt x="7708" y="6377"/>
                  </a:cubicBezTo>
                  <a:cubicBezTo>
                    <a:pt x="8000" y="6377"/>
                    <a:pt x="8260" y="6251"/>
                    <a:pt x="8440" y="6072"/>
                  </a:cubicBezTo>
                  <a:cubicBezTo>
                    <a:pt x="8284" y="5805"/>
                    <a:pt x="7906" y="5760"/>
                    <a:pt x="7671" y="5760"/>
                  </a:cubicBezTo>
                  <a:cubicBezTo>
                    <a:pt x="7554" y="5760"/>
                    <a:pt x="7473" y="5771"/>
                    <a:pt x="7473" y="5771"/>
                  </a:cubicBezTo>
                  <a:cubicBezTo>
                    <a:pt x="7473" y="5771"/>
                    <a:pt x="8040" y="5538"/>
                    <a:pt x="8106" y="5238"/>
                  </a:cubicBezTo>
                  <a:cubicBezTo>
                    <a:pt x="8022" y="5174"/>
                    <a:pt x="7910" y="5151"/>
                    <a:pt x="7798" y="5151"/>
                  </a:cubicBezTo>
                  <a:cubicBezTo>
                    <a:pt x="7733" y="5151"/>
                    <a:pt x="7667" y="5159"/>
                    <a:pt x="7606" y="5171"/>
                  </a:cubicBezTo>
                  <a:cubicBezTo>
                    <a:pt x="7606" y="5104"/>
                    <a:pt x="7573" y="5004"/>
                    <a:pt x="7539" y="4937"/>
                  </a:cubicBezTo>
                  <a:cubicBezTo>
                    <a:pt x="7573" y="4904"/>
                    <a:pt x="7606" y="4837"/>
                    <a:pt x="7606" y="4804"/>
                  </a:cubicBezTo>
                  <a:cubicBezTo>
                    <a:pt x="7689" y="4837"/>
                    <a:pt x="7781" y="4854"/>
                    <a:pt x="7873" y="4854"/>
                  </a:cubicBezTo>
                  <a:cubicBezTo>
                    <a:pt x="7965" y="4854"/>
                    <a:pt x="8056" y="4837"/>
                    <a:pt x="8140" y="4804"/>
                  </a:cubicBezTo>
                  <a:cubicBezTo>
                    <a:pt x="8140" y="4804"/>
                    <a:pt x="8173" y="4537"/>
                    <a:pt x="7706" y="4204"/>
                  </a:cubicBezTo>
                  <a:lnTo>
                    <a:pt x="7706" y="4204"/>
                  </a:lnTo>
                  <a:cubicBezTo>
                    <a:pt x="7839" y="4270"/>
                    <a:pt x="7981" y="4304"/>
                    <a:pt x="8123" y="4304"/>
                  </a:cubicBezTo>
                  <a:cubicBezTo>
                    <a:pt x="8265" y="4304"/>
                    <a:pt x="8407" y="4270"/>
                    <a:pt x="8540" y="4204"/>
                  </a:cubicBezTo>
                  <a:cubicBezTo>
                    <a:pt x="8473" y="3937"/>
                    <a:pt x="8040" y="3737"/>
                    <a:pt x="8040" y="3737"/>
                  </a:cubicBezTo>
                  <a:lnTo>
                    <a:pt x="8040" y="3737"/>
                  </a:lnTo>
                  <a:cubicBezTo>
                    <a:pt x="8140" y="3770"/>
                    <a:pt x="8231" y="3787"/>
                    <a:pt x="8323" y="3787"/>
                  </a:cubicBezTo>
                  <a:cubicBezTo>
                    <a:pt x="8415" y="3787"/>
                    <a:pt x="8507" y="3770"/>
                    <a:pt x="8607" y="3737"/>
                  </a:cubicBezTo>
                  <a:cubicBezTo>
                    <a:pt x="8473" y="3570"/>
                    <a:pt x="8340" y="3403"/>
                    <a:pt x="8140" y="3303"/>
                  </a:cubicBezTo>
                  <a:lnTo>
                    <a:pt x="8140" y="3303"/>
                  </a:lnTo>
                  <a:cubicBezTo>
                    <a:pt x="8238" y="3345"/>
                    <a:pt x="8335" y="3363"/>
                    <a:pt x="8431" y="3363"/>
                  </a:cubicBezTo>
                  <a:cubicBezTo>
                    <a:pt x="8563" y="3363"/>
                    <a:pt x="8691" y="3328"/>
                    <a:pt x="8807" y="3270"/>
                  </a:cubicBezTo>
                  <a:cubicBezTo>
                    <a:pt x="8640" y="3069"/>
                    <a:pt x="8407" y="2903"/>
                    <a:pt x="8173" y="2836"/>
                  </a:cubicBezTo>
                  <a:lnTo>
                    <a:pt x="8173" y="2836"/>
                  </a:lnTo>
                  <a:cubicBezTo>
                    <a:pt x="8206" y="2840"/>
                    <a:pt x="8240" y="2842"/>
                    <a:pt x="8273" y="2842"/>
                  </a:cubicBezTo>
                  <a:cubicBezTo>
                    <a:pt x="8505" y="2842"/>
                    <a:pt x="8728" y="2740"/>
                    <a:pt x="8874" y="2536"/>
                  </a:cubicBezTo>
                  <a:cubicBezTo>
                    <a:pt x="8699" y="2391"/>
                    <a:pt x="8449" y="2296"/>
                    <a:pt x="8211" y="2296"/>
                  </a:cubicBezTo>
                  <a:cubicBezTo>
                    <a:pt x="8176" y="2296"/>
                    <a:pt x="8141" y="2298"/>
                    <a:pt x="8106" y="2302"/>
                  </a:cubicBezTo>
                  <a:cubicBezTo>
                    <a:pt x="8607" y="2069"/>
                    <a:pt x="8673" y="1802"/>
                    <a:pt x="8673" y="1802"/>
                  </a:cubicBezTo>
                  <a:cubicBezTo>
                    <a:pt x="8612" y="1758"/>
                    <a:pt x="8530" y="1742"/>
                    <a:pt x="8442" y="1742"/>
                  </a:cubicBezTo>
                  <a:cubicBezTo>
                    <a:pt x="8196" y="1742"/>
                    <a:pt x="7906" y="1869"/>
                    <a:pt x="7906" y="1869"/>
                  </a:cubicBezTo>
                  <a:cubicBezTo>
                    <a:pt x="8373" y="1435"/>
                    <a:pt x="8306" y="1101"/>
                    <a:pt x="8306" y="1101"/>
                  </a:cubicBezTo>
                  <a:cubicBezTo>
                    <a:pt x="8293" y="1100"/>
                    <a:pt x="8280" y="1099"/>
                    <a:pt x="8266" y="1099"/>
                  </a:cubicBezTo>
                  <a:cubicBezTo>
                    <a:pt x="7942" y="1099"/>
                    <a:pt x="7573" y="1468"/>
                    <a:pt x="7573" y="1468"/>
                  </a:cubicBezTo>
                  <a:cubicBezTo>
                    <a:pt x="7573" y="1468"/>
                    <a:pt x="7906" y="868"/>
                    <a:pt x="7639" y="468"/>
                  </a:cubicBezTo>
                  <a:lnTo>
                    <a:pt x="7639" y="468"/>
                  </a:lnTo>
                  <a:cubicBezTo>
                    <a:pt x="7372" y="601"/>
                    <a:pt x="7139" y="835"/>
                    <a:pt x="7039" y="1135"/>
                  </a:cubicBezTo>
                  <a:cubicBezTo>
                    <a:pt x="7139" y="768"/>
                    <a:pt x="7039" y="401"/>
                    <a:pt x="6805" y="134"/>
                  </a:cubicBezTo>
                  <a:cubicBezTo>
                    <a:pt x="6639" y="301"/>
                    <a:pt x="6505" y="534"/>
                    <a:pt x="6505" y="768"/>
                  </a:cubicBezTo>
                  <a:cubicBezTo>
                    <a:pt x="6505" y="768"/>
                    <a:pt x="6405" y="167"/>
                    <a:pt x="603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6"/>
            <p:cNvSpPr/>
            <p:nvPr/>
          </p:nvSpPr>
          <p:spPr>
            <a:xfrm>
              <a:off x="5329844" y="2093816"/>
              <a:ext cx="96035" cy="121960"/>
            </a:xfrm>
            <a:custGeom>
              <a:rect b="b" l="l" r="r" t="t"/>
              <a:pathLst>
                <a:path extrusionOk="0" h="6906" w="5438">
                  <a:moveTo>
                    <a:pt x="1435" y="1"/>
                  </a:moveTo>
                  <a:cubicBezTo>
                    <a:pt x="1601" y="468"/>
                    <a:pt x="1702" y="935"/>
                    <a:pt x="1735" y="1402"/>
                  </a:cubicBezTo>
                  <a:cubicBezTo>
                    <a:pt x="1768" y="2670"/>
                    <a:pt x="1101" y="4738"/>
                    <a:pt x="0" y="6339"/>
                  </a:cubicBezTo>
                  <a:lnTo>
                    <a:pt x="834" y="6906"/>
                  </a:lnTo>
                  <a:cubicBezTo>
                    <a:pt x="1401" y="5939"/>
                    <a:pt x="1635" y="4804"/>
                    <a:pt x="2068" y="4337"/>
                  </a:cubicBezTo>
                  <a:cubicBezTo>
                    <a:pt x="2502" y="3970"/>
                    <a:pt x="3002" y="3637"/>
                    <a:pt x="3536" y="3303"/>
                  </a:cubicBezTo>
                  <a:lnTo>
                    <a:pt x="5438" y="2569"/>
                  </a:lnTo>
                  <a:lnTo>
                    <a:pt x="5337" y="2469"/>
                  </a:lnTo>
                  <a:lnTo>
                    <a:pt x="3736" y="2936"/>
                  </a:lnTo>
                  <a:lnTo>
                    <a:pt x="4704" y="1669"/>
                  </a:lnTo>
                  <a:lnTo>
                    <a:pt x="4604" y="1602"/>
                  </a:lnTo>
                  <a:cubicBezTo>
                    <a:pt x="4237" y="2069"/>
                    <a:pt x="3803" y="2536"/>
                    <a:pt x="3369" y="2936"/>
                  </a:cubicBezTo>
                  <a:cubicBezTo>
                    <a:pt x="2902" y="3270"/>
                    <a:pt x="2402" y="3537"/>
                    <a:pt x="1868" y="3804"/>
                  </a:cubicBezTo>
                  <a:cubicBezTo>
                    <a:pt x="1868" y="3804"/>
                    <a:pt x="2102" y="1836"/>
                    <a:pt x="2169" y="1602"/>
                  </a:cubicBezTo>
                  <a:cubicBezTo>
                    <a:pt x="2402" y="1235"/>
                    <a:pt x="2702" y="902"/>
                    <a:pt x="3002" y="635"/>
                  </a:cubicBezTo>
                  <a:lnTo>
                    <a:pt x="2902" y="568"/>
                  </a:lnTo>
                  <a:lnTo>
                    <a:pt x="2002" y="1335"/>
                  </a:lnTo>
                  <a:lnTo>
                    <a:pt x="1635" y="68"/>
                  </a:lnTo>
                  <a:lnTo>
                    <a:pt x="143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6"/>
            <p:cNvSpPr/>
            <p:nvPr/>
          </p:nvSpPr>
          <p:spPr>
            <a:xfrm>
              <a:off x="5329844" y="2093816"/>
              <a:ext cx="96035" cy="121960"/>
            </a:xfrm>
            <a:custGeom>
              <a:rect b="b" l="l" r="r" t="t"/>
              <a:pathLst>
                <a:path extrusionOk="0" fill="none" h="6906" w="5438">
                  <a:moveTo>
                    <a:pt x="834" y="6906"/>
                  </a:moveTo>
                  <a:cubicBezTo>
                    <a:pt x="1401" y="5939"/>
                    <a:pt x="1601" y="4804"/>
                    <a:pt x="2035" y="4337"/>
                  </a:cubicBezTo>
                  <a:cubicBezTo>
                    <a:pt x="2502" y="3970"/>
                    <a:pt x="3002" y="3637"/>
                    <a:pt x="3503" y="3337"/>
                  </a:cubicBezTo>
                  <a:lnTo>
                    <a:pt x="5438" y="2569"/>
                  </a:lnTo>
                  <a:lnTo>
                    <a:pt x="5304" y="2469"/>
                  </a:lnTo>
                  <a:lnTo>
                    <a:pt x="3736" y="2936"/>
                  </a:lnTo>
                  <a:lnTo>
                    <a:pt x="4704" y="1669"/>
                  </a:lnTo>
                  <a:lnTo>
                    <a:pt x="4604" y="1602"/>
                  </a:lnTo>
                  <a:cubicBezTo>
                    <a:pt x="4203" y="2069"/>
                    <a:pt x="3803" y="2536"/>
                    <a:pt x="3336" y="2936"/>
                  </a:cubicBezTo>
                  <a:cubicBezTo>
                    <a:pt x="2869" y="3270"/>
                    <a:pt x="2369" y="3537"/>
                    <a:pt x="1868" y="3804"/>
                  </a:cubicBezTo>
                  <a:cubicBezTo>
                    <a:pt x="1868" y="3804"/>
                    <a:pt x="2068" y="1836"/>
                    <a:pt x="2169" y="1602"/>
                  </a:cubicBezTo>
                  <a:cubicBezTo>
                    <a:pt x="2402" y="1235"/>
                    <a:pt x="2669" y="902"/>
                    <a:pt x="3002" y="635"/>
                  </a:cubicBezTo>
                  <a:lnTo>
                    <a:pt x="2902" y="568"/>
                  </a:lnTo>
                  <a:lnTo>
                    <a:pt x="2002" y="1369"/>
                  </a:lnTo>
                  <a:lnTo>
                    <a:pt x="1601" y="68"/>
                  </a:lnTo>
                  <a:lnTo>
                    <a:pt x="1401" y="1"/>
                  </a:lnTo>
                  <a:cubicBezTo>
                    <a:pt x="1601" y="468"/>
                    <a:pt x="1702" y="935"/>
                    <a:pt x="1735" y="1435"/>
                  </a:cubicBezTo>
                  <a:cubicBezTo>
                    <a:pt x="1802" y="2670"/>
                    <a:pt x="1134" y="4771"/>
                    <a:pt x="0" y="6372"/>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6"/>
            <p:cNvSpPr/>
            <p:nvPr/>
          </p:nvSpPr>
          <p:spPr>
            <a:xfrm>
              <a:off x="4836203" y="1987205"/>
              <a:ext cx="187337" cy="179690"/>
            </a:xfrm>
            <a:custGeom>
              <a:rect b="b" l="l" r="r" t="t"/>
              <a:pathLst>
                <a:path extrusionOk="0" h="10175" w="10608">
                  <a:moveTo>
                    <a:pt x="4770" y="0"/>
                  </a:moveTo>
                  <a:cubicBezTo>
                    <a:pt x="4503" y="234"/>
                    <a:pt x="4537" y="868"/>
                    <a:pt x="4537" y="868"/>
                  </a:cubicBezTo>
                  <a:cubicBezTo>
                    <a:pt x="4537" y="868"/>
                    <a:pt x="4303" y="100"/>
                    <a:pt x="3769" y="34"/>
                  </a:cubicBezTo>
                  <a:lnTo>
                    <a:pt x="3769" y="34"/>
                  </a:lnTo>
                  <a:cubicBezTo>
                    <a:pt x="3669" y="367"/>
                    <a:pt x="3703" y="734"/>
                    <a:pt x="3869" y="1034"/>
                  </a:cubicBezTo>
                  <a:cubicBezTo>
                    <a:pt x="3869" y="1034"/>
                    <a:pt x="3480" y="496"/>
                    <a:pt x="2957" y="496"/>
                  </a:cubicBezTo>
                  <a:cubicBezTo>
                    <a:pt x="2928" y="496"/>
                    <a:pt x="2899" y="497"/>
                    <a:pt x="2869" y="501"/>
                  </a:cubicBezTo>
                  <a:cubicBezTo>
                    <a:pt x="2869" y="768"/>
                    <a:pt x="2969" y="1034"/>
                    <a:pt x="3169" y="1235"/>
                  </a:cubicBezTo>
                  <a:cubicBezTo>
                    <a:pt x="2944" y="1084"/>
                    <a:pt x="2681" y="1009"/>
                    <a:pt x="2423" y="1009"/>
                  </a:cubicBezTo>
                  <a:cubicBezTo>
                    <a:pt x="2337" y="1009"/>
                    <a:pt x="2252" y="1018"/>
                    <a:pt x="2168" y="1034"/>
                  </a:cubicBezTo>
                  <a:cubicBezTo>
                    <a:pt x="2202" y="1301"/>
                    <a:pt x="2335" y="1568"/>
                    <a:pt x="2535" y="1735"/>
                  </a:cubicBezTo>
                  <a:cubicBezTo>
                    <a:pt x="2535" y="1735"/>
                    <a:pt x="2370" y="1683"/>
                    <a:pt x="2178" y="1683"/>
                  </a:cubicBezTo>
                  <a:cubicBezTo>
                    <a:pt x="2025" y="1683"/>
                    <a:pt x="1853" y="1716"/>
                    <a:pt x="1735" y="1835"/>
                  </a:cubicBezTo>
                  <a:cubicBezTo>
                    <a:pt x="1801" y="2068"/>
                    <a:pt x="1935" y="2269"/>
                    <a:pt x="2168" y="2335"/>
                  </a:cubicBezTo>
                  <a:cubicBezTo>
                    <a:pt x="2095" y="2319"/>
                    <a:pt x="2021" y="2311"/>
                    <a:pt x="1945" y="2311"/>
                  </a:cubicBezTo>
                  <a:cubicBezTo>
                    <a:pt x="1710" y="2311"/>
                    <a:pt x="1470" y="2392"/>
                    <a:pt x="1268" y="2569"/>
                  </a:cubicBezTo>
                  <a:cubicBezTo>
                    <a:pt x="1434" y="2769"/>
                    <a:pt x="1635" y="2936"/>
                    <a:pt x="1901" y="2969"/>
                  </a:cubicBezTo>
                  <a:cubicBezTo>
                    <a:pt x="1901" y="2969"/>
                    <a:pt x="1334" y="3203"/>
                    <a:pt x="1334" y="3570"/>
                  </a:cubicBezTo>
                  <a:cubicBezTo>
                    <a:pt x="1456" y="3667"/>
                    <a:pt x="1614" y="3729"/>
                    <a:pt x="1782" y="3729"/>
                  </a:cubicBezTo>
                  <a:cubicBezTo>
                    <a:pt x="1843" y="3729"/>
                    <a:pt x="1906" y="3721"/>
                    <a:pt x="1968" y="3703"/>
                  </a:cubicBezTo>
                  <a:lnTo>
                    <a:pt x="1968" y="3703"/>
                  </a:lnTo>
                  <a:cubicBezTo>
                    <a:pt x="1835" y="3770"/>
                    <a:pt x="1735" y="3903"/>
                    <a:pt x="1668" y="4037"/>
                  </a:cubicBezTo>
                  <a:cubicBezTo>
                    <a:pt x="1601" y="3970"/>
                    <a:pt x="1534" y="3936"/>
                    <a:pt x="1434" y="3903"/>
                  </a:cubicBezTo>
                  <a:lnTo>
                    <a:pt x="1434" y="3903"/>
                  </a:lnTo>
                  <a:cubicBezTo>
                    <a:pt x="1434" y="3903"/>
                    <a:pt x="1234" y="4203"/>
                    <a:pt x="1534" y="4837"/>
                  </a:cubicBezTo>
                  <a:cubicBezTo>
                    <a:pt x="1534" y="4837"/>
                    <a:pt x="1186" y="4489"/>
                    <a:pt x="873" y="4489"/>
                  </a:cubicBezTo>
                  <a:cubicBezTo>
                    <a:pt x="837" y="4489"/>
                    <a:pt x="802" y="4493"/>
                    <a:pt x="767" y="4504"/>
                  </a:cubicBezTo>
                  <a:cubicBezTo>
                    <a:pt x="767" y="4504"/>
                    <a:pt x="734" y="4804"/>
                    <a:pt x="1168" y="5237"/>
                  </a:cubicBezTo>
                  <a:cubicBezTo>
                    <a:pt x="1006" y="5157"/>
                    <a:pt x="820" y="5113"/>
                    <a:pt x="632" y="5113"/>
                  </a:cubicBezTo>
                  <a:cubicBezTo>
                    <a:pt x="509" y="5113"/>
                    <a:pt x="385" y="5131"/>
                    <a:pt x="267" y="5171"/>
                  </a:cubicBezTo>
                  <a:cubicBezTo>
                    <a:pt x="367" y="5471"/>
                    <a:pt x="600" y="5704"/>
                    <a:pt x="901" y="5771"/>
                  </a:cubicBezTo>
                  <a:cubicBezTo>
                    <a:pt x="856" y="5766"/>
                    <a:pt x="811" y="5763"/>
                    <a:pt x="765" y="5763"/>
                  </a:cubicBezTo>
                  <a:cubicBezTo>
                    <a:pt x="536" y="5763"/>
                    <a:pt x="295" y="5832"/>
                    <a:pt x="100" y="5971"/>
                  </a:cubicBezTo>
                  <a:cubicBezTo>
                    <a:pt x="267" y="6171"/>
                    <a:pt x="500" y="6271"/>
                    <a:pt x="734" y="6271"/>
                  </a:cubicBezTo>
                  <a:cubicBezTo>
                    <a:pt x="534" y="6305"/>
                    <a:pt x="300" y="6372"/>
                    <a:pt x="133" y="6505"/>
                  </a:cubicBezTo>
                  <a:cubicBezTo>
                    <a:pt x="267" y="6638"/>
                    <a:pt x="500" y="6738"/>
                    <a:pt x="701" y="6738"/>
                  </a:cubicBezTo>
                  <a:cubicBezTo>
                    <a:pt x="434" y="6772"/>
                    <a:pt x="200" y="6872"/>
                    <a:pt x="0" y="7039"/>
                  </a:cubicBezTo>
                  <a:cubicBezTo>
                    <a:pt x="200" y="7272"/>
                    <a:pt x="500" y="7372"/>
                    <a:pt x="834" y="7372"/>
                  </a:cubicBezTo>
                  <a:cubicBezTo>
                    <a:pt x="200" y="7506"/>
                    <a:pt x="167" y="7806"/>
                    <a:pt x="167" y="7806"/>
                  </a:cubicBezTo>
                  <a:cubicBezTo>
                    <a:pt x="324" y="7937"/>
                    <a:pt x="543" y="8027"/>
                    <a:pt x="760" y="8027"/>
                  </a:cubicBezTo>
                  <a:cubicBezTo>
                    <a:pt x="818" y="8027"/>
                    <a:pt x="877" y="8020"/>
                    <a:pt x="934" y="8006"/>
                  </a:cubicBezTo>
                  <a:lnTo>
                    <a:pt x="934" y="8006"/>
                  </a:lnTo>
                  <a:cubicBezTo>
                    <a:pt x="567" y="8273"/>
                    <a:pt x="534" y="8506"/>
                    <a:pt x="534" y="8506"/>
                  </a:cubicBezTo>
                  <a:lnTo>
                    <a:pt x="1034" y="9174"/>
                  </a:lnTo>
                  <a:cubicBezTo>
                    <a:pt x="1129" y="9234"/>
                    <a:pt x="1231" y="9257"/>
                    <a:pt x="1330" y="9257"/>
                  </a:cubicBezTo>
                  <a:cubicBezTo>
                    <a:pt x="1612" y="9257"/>
                    <a:pt x="1868" y="9074"/>
                    <a:pt x="1868" y="9073"/>
                  </a:cubicBezTo>
                  <a:lnTo>
                    <a:pt x="1868" y="9073"/>
                  </a:lnTo>
                  <a:cubicBezTo>
                    <a:pt x="1768" y="9274"/>
                    <a:pt x="1701" y="9474"/>
                    <a:pt x="1735" y="9707"/>
                  </a:cubicBezTo>
                  <a:cubicBezTo>
                    <a:pt x="1779" y="9719"/>
                    <a:pt x="1823" y="9725"/>
                    <a:pt x="1867" y="9725"/>
                  </a:cubicBezTo>
                  <a:cubicBezTo>
                    <a:pt x="2192" y="9725"/>
                    <a:pt x="2502" y="9441"/>
                    <a:pt x="2502" y="9440"/>
                  </a:cubicBezTo>
                  <a:lnTo>
                    <a:pt x="2502" y="9440"/>
                  </a:lnTo>
                  <a:cubicBezTo>
                    <a:pt x="2435" y="9674"/>
                    <a:pt x="2502" y="9941"/>
                    <a:pt x="2635" y="10174"/>
                  </a:cubicBezTo>
                  <a:cubicBezTo>
                    <a:pt x="3069" y="10041"/>
                    <a:pt x="3169" y="9408"/>
                    <a:pt x="3169" y="9407"/>
                  </a:cubicBezTo>
                  <a:lnTo>
                    <a:pt x="3169" y="9407"/>
                  </a:lnTo>
                  <a:cubicBezTo>
                    <a:pt x="3136" y="9674"/>
                    <a:pt x="3269" y="9941"/>
                    <a:pt x="3503" y="10074"/>
                  </a:cubicBezTo>
                  <a:cubicBezTo>
                    <a:pt x="3836" y="9974"/>
                    <a:pt x="3903" y="9374"/>
                    <a:pt x="3903" y="9374"/>
                  </a:cubicBezTo>
                  <a:cubicBezTo>
                    <a:pt x="3970" y="9641"/>
                    <a:pt x="4170" y="9874"/>
                    <a:pt x="4403" y="10007"/>
                  </a:cubicBezTo>
                  <a:cubicBezTo>
                    <a:pt x="4628" y="9751"/>
                    <a:pt x="4729" y="9401"/>
                    <a:pt x="4647" y="9078"/>
                  </a:cubicBezTo>
                  <a:lnTo>
                    <a:pt x="4647" y="9078"/>
                  </a:lnTo>
                  <a:cubicBezTo>
                    <a:pt x="4722" y="9326"/>
                    <a:pt x="4916" y="9512"/>
                    <a:pt x="5170" y="9607"/>
                  </a:cubicBezTo>
                  <a:cubicBezTo>
                    <a:pt x="5270" y="9440"/>
                    <a:pt x="5304" y="9240"/>
                    <a:pt x="5304" y="9040"/>
                  </a:cubicBezTo>
                  <a:cubicBezTo>
                    <a:pt x="5337" y="9048"/>
                    <a:pt x="5371" y="9053"/>
                    <a:pt x="5404" y="9053"/>
                  </a:cubicBezTo>
                  <a:cubicBezTo>
                    <a:pt x="5504" y="9053"/>
                    <a:pt x="5604" y="9015"/>
                    <a:pt x="5704" y="8940"/>
                  </a:cubicBezTo>
                  <a:cubicBezTo>
                    <a:pt x="5737" y="8957"/>
                    <a:pt x="5771" y="8965"/>
                    <a:pt x="5800" y="8965"/>
                  </a:cubicBezTo>
                  <a:cubicBezTo>
                    <a:pt x="5829" y="8965"/>
                    <a:pt x="5854" y="8957"/>
                    <a:pt x="5871" y="8940"/>
                  </a:cubicBezTo>
                  <a:lnTo>
                    <a:pt x="5871" y="8940"/>
                  </a:lnTo>
                  <a:cubicBezTo>
                    <a:pt x="5804" y="9140"/>
                    <a:pt x="5804" y="9374"/>
                    <a:pt x="5838" y="9574"/>
                  </a:cubicBezTo>
                  <a:cubicBezTo>
                    <a:pt x="6204" y="9540"/>
                    <a:pt x="6505" y="9340"/>
                    <a:pt x="6671" y="9073"/>
                  </a:cubicBezTo>
                  <a:lnTo>
                    <a:pt x="6671" y="9073"/>
                  </a:lnTo>
                  <a:cubicBezTo>
                    <a:pt x="6538" y="9307"/>
                    <a:pt x="6538" y="9574"/>
                    <a:pt x="6671" y="9841"/>
                  </a:cubicBezTo>
                  <a:cubicBezTo>
                    <a:pt x="7005" y="9741"/>
                    <a:pt x="7272" y="9474"/>
                    <a:pt x="7372" y="9140"/>
                  </a:cubicBezTo>
                  <a:lnTo>
                    <a:pt x="7372" y="9140"/>
                  </a:lnTo>
                  <a:cubicBezTo>
                    <a:pt x="7305" y="9440"/>
                    <a:pt x="7439" y="9741"/>
                    <a:pt x="7672" y="9974"/>
                  </a:cubicBezTo>
                  <a:cubicBezTo>
                    <a:pt x="7972" y="9674"/>
                    <a:pt x="8139" y="9307"/>
                    <a:pt x="8106" y="8907"/>
                  </a:cubicBezTo>
                  <a:lnTo>
                    <a:pt x="8106" y="8907"/>
                  </a:lnTo>
                  <a:cubicBezTo>
                    <a:pt x="8173" y="9140"/>
                    <a:pt x="8339" y="9340"/>
                    <a:pt x="8606" y="9407"/>
                  </a:cubicBezTo>
                  <a:cubicBezTo>
                    <a:pt x="8740" y="9174"/>
                    <a:pt x="8773" y="8907"/>
                    <a:pt x="8706" y="8640"/>
                  </a:cubicBezTo>
                  <a:lnTo>
                    <a:pt x="8706" y="8640"/>
                  </a:lnTo>
                  <a:cubicBezTo>
                    <a:pt x="9006" y="9007"/>
                    <a:pt x="9240" y="9007"/>
                    <a:pt x="9240" y="9007"/>
                  </a:cubicBezTo>
                  <a:cubicBezTo>
                    <a:pt x="9407" y="8740"/>
                    <a:pt x="9240" y="8173"/>
                    <a:pt x="9240" y="8173"/>
                  </a:cubicBezTo>
                  <a:lnTo>
                    <a:pt x="9240" y="8173"/>
                  </a:lnTo>
                  <a:cubicBezTo>
                    <a:pt x="9340" y="8340"/>
                    <a:pt x="9540" y="8473"/>
                    <a:pt x="9740" y="8473"/>
                  </a:cubicBezTo>
                  <a:cubicBezTo>
                    <a:pt x="9874" y="8173"/>
                    <a:pt x="9840" y="7839"/>
                    <a:pt x="9640" y="7572"/>
                  </a:cubicBezTo>
                  <a:lnTo>
                    <a:pt x="9640" y="7572"/>
                  </a:lnTo>
                  <a:cubicBezTo>
                    <a:pt x="9761" y="7653"/>
                    <a:pt x="9895" y="7697"/>
                    <a:pt x="10026" y="7697"/>
                  </a:cubicBezTo>
                  <a:cubicBezTo>
                    <a:pt x="10111" y="7697"/>
                    <a:pt x="10195" y="7679"/>
                    <a:pt x="10274" y="7639"/>
                  </a:cubicBezTo>
                  <a:cubicBezTo>
                    <a:pt x="10374" y="7272"/>
                    <a:pt x="9907" y="6905"/>
                    <a:pt x="9907" y="6905"/>
                  </a:cubicBezTo>
                  <a:lnTo>
                    <a:pt x="9907" y="6905"/>
                  </a:lnTo>
                  <a:cubicBezTo>
                    <a:pt x="9952" y="6911"/>
                    <a:pt x="9996" y="6914"/>
                    <a:pt x="10040" y="6914"/>
                  </a:cubicBezTo>
                  <a:cubicBezTo>
                    <a:pt x="10260" y="6914"/>
                    <a:pt x="10469" y="6844"/>
                    <a:pt x="10608" y="6705"/>
                  </a:cubicBezTo>
                  <a:lnTo>
                    <a:pt x="10407" y="5871"/>
                  </a:lnTo>
                  <a:cubicBezTo>
                    <a:pt x="10241" y="5538"/>
                    <a:pt x="9674" y="5538"/>
                    <a:pt x="9674" y="5538"/>
                  </a:cubicBezTo>
                  <a:cubicBezTo>
                    <a:pt x="9940" y="5438"/>
                    <a:pt x="10141" y="5237"/>
                    <a:pt x="10241" y="4971"/>
                  </a:cubicBezTo>
                  <a:cubicBezTo>
                    <a:pt x="10053" y="4866"/>
                    <a:pt x="9839" y="4814"/>
                    <a:pt x="9624" y="4814"/>
                  </a:cubicBezTo>
                  <a:cubicBezTo>
                    <a:pt x="9495" y="4814"/>
                    <a:pt x="9365" y="4833"/>
                    <a:pt x="9240" y="4870"/>
                  </a:cubicBezTo>
                  <a:cubicBezTo>
                    <a:pt x="9473" y="4737"/>
                    <a:pt x="9674" y="4504"/>
                    <a:pt x="9740" y="4270"/>
                  </a:cubicBezTo>
                  <a:cubicBezTo>
                    <a:pt x="9628" y="4229"/>
                    <a:pt x="9510" y="4210"/>
                    <a:pt x="9391" y="4210"/>
                  </a:cubicBezTo>
                  <a:cubicBezTo>
                    <a:pt x="9121" y="4210"/>
                    <a:pt x="8848" y="4308"/>
                    <a:pt x="8640" y="4470"/>
                  </a:cubicBezTo>
                  <a:cubicBezTo>
                    <a:pt x="8873" y="4237"/>
                    <a:pt x="9006" y="3903"/>
                    <a:pt x="9006" y="3570"/>
                  </a:cubicBezTo>
                  <a:cubicBezTo>
                    <a:pt x="8969" y="3563"/>
                    <a:pt x="8932" y="3559"/>
                    <a:pt x="8896" y="3559"/>
                  </a:cubicBezTo>
                  <a:cubicBezTo>
                    <a:pt x="8414" y="3559"/>
                    <a:pt x="8039" y="4137"/>
                    <a:pt x="8039" y="4137"/>
                  </a:cubicBezTo>
                  <a:cubicBezTo>
                    <a:pt x="8039" y="4137"/>
                    <a:pt x="8273" y="3503"/>
                    <a:pt x="8072" y="3203"/>
                  </a:cubicBezTo>
                  <a:lnTo>
                    <a:pt x="8072" y="3203"/>
                  </a:lnTo>
                  <a:cubicBezTo>
                    <a:pt x="7872" y="3269"/>
                    <a:pt x="7739" y="3403"/>
                    <a:pt x="7639" y="3603"/>
                  </a:cubicBezTo>
                  <a:cubicBezTo>
                    <a:pt x="7572" y="3536"/>
                    <a:pt x="7472" y="3469"/>
                    <a:pt x="7405" y="3436"/>
                  </a:cubicBezTo>
                  <a:cubicBezTo>
                    <a:pt x="7372" y="3403"/>
                    <a:pt x="7339" y="3336"/>
                    <a:pt x="7305" y="3303"/>
                  </a:cubicBezTo>
                  <a:cubicBezTo>
                    <a:pt x="7505" y="3203"/>
                    <a:pt x="7639" y="3036"/>
                    <a:pt x="7706" y="2869"/>
                  </a:cubicBezTo>
                  <a:cubicBezTo>
                    <a:pt x="7706" y="2869"/>
                    <a:pt x="7609" y="2714"/>
                    <a:pt x="7282" y="2714"/>
                  </a:cubicBezTo>
                  <a:cubicBezTo>
                    <a:pt x="7180" y="2714"/>
                    <a:pt x="7056" y="2729"/>
                    <a:pt x="6905" y="2769"/>
                  </a:cubicBezTo>
                  <a:cubicBezTo>
                    <a:pt x="7205" y="2636"/>
                    <a:pt x="7439" y="2402"/>
                    <a:pt x="7505" y="2068"/>
                  </a:cubicBezTo>
                  <a:cubicBezTo>
                    <a:pt x="7420" y="2056"/>
                    <a:pt x="7330" y="2049"/>
                    <a:pt x="7237" y="2049"/>
                  </a:cubicBezTo>
                  <a:cubicBezTo>
                    <a:pt x="7077" y="2049"/>
                    <a:pt x="6907" y="2072"/>
                    <a:pt x="6738" y="2135"/>
                  </a:cubicBezTo>
                  <a:cubicBezTo>
                    <a:pt x="6938" y="2035"/>
                    <a:pt x="7105" y="1868"/>
                    <a:pt x="7172" y="1668"/>
                  </a:cubicBezTo>
                  <a:cubicBezTo>
                    <a:pt x="7113" y="1660"/>
                    <a:pt x="7055" y="1656"/>
                    <a:pt x="6997" y="1656"/>
                  </a:cubicBezTo>
                  <a:cubicBezTo>
                    <a:pt x="6824" y="1656"/>
                    <a:pt x="6655" y="1693"/>
                    <a:pt x="6505" y="1768"/>
                  </a:cubicBezTo>
                  <a:cubicBezTo>
                    <a:pt x="6705" y="1635"/>
                    <a:pt x="6872" y="1435"/>
                    <a:pt x="6938" y="1201"/>
                  </a:cubicBezTo>
                  <a:cubicBezTo>
                    <a:pt x="6888" y="1196"/>
                    <a:pt x="6839" y="1193"/>
                    <a:pt x="6791" y="1193"/>
                  </a:cubicBezTo>
                  <a:cubicBezTo>
                    <a:pt x="6550" y="1193"/>
                    <a:pt x="6332" y="1262"/>
                    <a:pt x="6138" y="1401"/>
                  </a:cubicBezTo>
                  <a:cubicBezTo>
                    <a:pt x="6371" y="1201"/>
                    <a:pt x="6471" y="868"/>
                    <a:pt x="6405" y="567"/>
                  </a:cubicBezTo>
                  <a:lnTo>
                    <a:pt x="6405" y="567"/>
                  </a:lnTo>
                  <a:cubicBezTo>
                    <a:pt x="6104" y="601"/>
                    <a:pt x="5838" y="801"/>
                    <a:pt x="5637" y="1034"/>
                  </a:cubicBezTo>
                  <a:cubicBezTo>
                    <a:pt x="5771" y="768"/>
                    <a:pt x="5771" y="467"/>
                    <a:pt x="5637" y="200"/>
                  </a:cubicBezTo>
                  <a:cubicBezTo>
                    <a:pt x="5304" y="267"/>
                    <a:pt x="5104" y="868"/>
                    <a:pt x="5104" y="868"/>
                  </a:cubicBezTo>
                  <a:cubicBezTo>
                    <a:pt x="5104" y="167"/>
                    <a:pt x="4770" y="0"/>
                    <a:pt x="47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6"/>
            <p:cNvSpPr/>
            <p:nvPr/>
          </p:nvSpPr>
          <p:spPr>
            <a:xfrm>
              <a:off x="4889217" y="2100297"/>
              <a:ext cx="93086" cy="130207"/>
            </a:xfrm>
            <a:custGeom>
              <a:rect b="b" l="l" r="r" t="t"/>
              <a:pathLst>
                <a:path extrusionOk="0" h="7373" w="5271">
                  <a:moveTo>
                    <a:pt x="3870" y="1"/>
                  </a:moveTo>
                  <a:lnTo>
                    <a:pt x="3736" y="34"/>
                  </a:lnTo>
                  <a:cubicBezTo>
                    <a:pt x="3836" y="701"/>
                    <a:pt x="3870" y="1402"/>
                    <a:pt x="3903" y="2069"/>
                  </a:cubicBezTo>
                  <a:cubicBezTo>
                    <a:pt x="3770" y="2703"/>
                    <a:pt x="3636" y="3337"/>
                    <a:pt x="3469" y="3937"/>
                  </a:cubicBezTo>
                  <a:cubicBezTo>
                    <a:pt x="3469" y="3937"/>
                    <a:pt x="2002" y="2303"/>
                    <a:pt x="1868" y="2036"/>
                  </a:cubicBezTo>
                  <a:cubicBezTo>
                    <a:pt x="1768" y="1569"/>
                    <a:pt x="1701" y="1102"/>
                    <a:pt x="1701" y="635"/>
                  </a:cubicBezTo>
                  <a:lnTo>
                    <a:pt x="1568" y="668"/>
                  </a:lnTo>
                  <a:lnTo>
                    <a:pt x="1568" y="2002"/>
                  </a:lnTo>
                  <a:lnTo>
                    <a:pt x="200" y="1369"/>
                  </a:lnTo>
                  <a:lnTo>
                    <a:pt x="0" y="1469"/>
                  </a:lnTo>
                  <a:cubicBezTo>
                    <a:pt x="534" y="1669"/>
                    <a:pt x="1001" y="1936"/>
                    <a:pt x="1435" y="2269"/>
                  </a:cubicBezTo>
                  <a:cubicBezTo>
                    <a:pt x="2502" y="3170"/>
                    <a:pt x="3703" y="5271"/>
                    <a:pt x="4203" y="7373"/>
                  </a:cubicBezTo>
                  <a:lnTo>
                    <a:pt x="5271" y="7106"/>
                  </a:lnTo>
                  <a:cubicBezTo>
                    <a:pt x="4904" y="5938"/>
                    <a:pt x="4136" y="4904"/>
                    <a:pt x="4070" y="4204"/>
                  </a:cubicBezTo>
                  <a:cubicBezTo>
                    <a:pt x="4103" y="3537"/>
                    <a:pt x="4170" y="2870"/>
                    <a:pt x="4337" y="2236"/>
                  </a:cubicBezTo>
                  <a:lnTo>
                    <a:pt x="5171" y="68"/>
                  </a:lnTo>
                  <a:lnTo>
                    <a:pt x="5004" y="101"/>
                  </a:lnTo>
                  <a:lnTo>
                    <a:pt x="4170" y="1769"/>
                  </a:lnTo>
                  <a:lnTo>
                    <a:pt x="38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6"/>
            <p:cNvSpPr/>
            <p:nvPr/>
          </p:nvSpPr>
          <p:spPr>
            <a:xfrm>
              <a:off x="4889217" y="2100297"/>
              <a:ext cx="93086" cy="130207"/>
            </a:xfrm>
            <a:custGeom>
              <a:rect b="b" l="l" r="r" t="t"/>
              <a:pathLst>
                <a:path extrusionOk="0" fill="none" h="7373" w="5271">
                  <a:moveTo>
                    <a:pt x="5271" y="7106"/>
                  </a:moveTo>
                  <a:cubicBezTo>
                    <a:pt x="4904" y="5938"/>
                    <a:pt x="4136" y="4904"/>
                    <a:pt x="4070" y="4204"/>
                  </a:cubicBezTo>
                  <a:cubicBezTo>
                    <a:pt x="4103" y="3537"/>
                    <a:pt x="4170" y="2870"/>
                    <a:pt x="4303" y="2236"/>
                  </a:cubicBezTo>
                  <a:lnTo>
                    <a:pt x="5137" y="68"/>
                  </a:lnTo>
                  <a:lnTo>
                    <a:pt x="4970" y="101"/>
                  </a:lnTo>
                  <a:lnTo>
                    <a:pt x="4170" y="1769"/>
                  </a:lnTo>
                  <a:lnTo>
                    <a:pt x="3870" y="1"/>
                  </a:lnTo>
                  <a:lnTo>
                    <a:pt x="3736" y="34"/>
                  </a:lnTo>
                  <a:cubicBezTo>
                    <a:pt x="3836" y="701"/>
                    <a:pt x="3870" y="1402"/>
                    <a:pt x="3903" y="2069"/>
                  </a:cubicBezTo>
                  <a:cubicBezTo>
                    <a:pt x="3770" y="2703"/>
                    <a:pt x="3636" y="3337"/>
                    <a:pt x="3469" y="3937"/>
                  </a:cubicBezTo>
                  <a:cubicBezTo>
                    <a:pt x="3469" y="3937"/>
                    <a:pt x="2002" y="2303"/>
                    <a:pt x="1868" y="2036"/>
                  </a:cubicBezTo>
                  <a:cubicBezTo>
                    <a:pt x="1768" y="1569"/>
                    <a:pt x="1701" y="1102"/>
                    <a:pt x="1701" y="635"/>
                  </a:cubicBezTo>
                  <a:lnTo>
                    <a:pt x="1568" y="668"/>
                  </a:lnTo>
                  <a:lnTo>
                    <a:pt x="1568" y="2002"/>
                  </a:lnTo>
                  <a:lnTo>
                    <a:pt x="200" y="1369"/>
                  </a:lnTo>
                  <a:lnTo>
                    <a:pt x="0" y="1469"/>
                  </a:lnTo>
                  <a:cubicBezTo>
                    <a:pt x="534" y="1669"/>
                    <a:pt x="1001" y="1936"/>
                    <a:pt x="1435" y="2269"/>
                  </a:cubicBezTo>
                  <a:cubicBezTo>
                    <a:pt x="2502" y="3170"/>
                    <a:pt x="3736" y="5271"/>
                    <a:pt x="4203" y="7373"/>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6"/>
            <p:cNvSpPr/>
            <p:nvPr/>
          </p:nvSpPr>
          <p:spPr>
            <a:xfrm>
              <a:off x="4707181" y="2822808"/>
              <a:ext cx="162295" cy="145766"/>
            </a:xfrm>
            <a:custGeom>
              <a:rect b="b" l="l" r="r" t="t"/>
              <a:pathLst>
                <a:path extrusionOk="0" h="8254" w="9190">
                  <a:moveTo>
                    <a:pt x="5635" y="0"/>
                  </a:moveTo>
                  <a:cubicBezTo>
                    <a:pt x="5376" y="0"/>
                    <a:pt x="5108" y="47"/>
                    <a:pt x="4838" y="151"/>
                  </a:cubicBezTo>
                  <a:cubicBezTo>
                    <a:pt x="2169" y="1185"/>
                    <a:pt x="1" y="4454"/>
                    <a:pt x="201" y="7990"/>
                  </a:cubicBezTo>
                  <a:cubicBezTo>
                    <a:pt x="221" y="8153"/>
                    <a:pt x="354" y="8254"/>
                    <a:pt x="485" y="8254"/>
                  </a:cubicBezTo>
                  <a:cubicBezTo>
                    <a:pt x="568" y="8254"/>
                    <a:pt x="650" y="8214"/>
                    <a:pt x="701" y="8123"/>
                  </a:cubicBezTo>
                  <a:cubicBezTo>
                    <a:pt x="1402" y="7122"/>
                    <a:pt x="3036" y="5221"/>
                    <a:pt x="6372" y="4020"/>
                  </a:cubicBezTo>
                  <a:cubicBezTo>
                    <a:pt x="9189" y="3012"/>
                    <a:pt x="7709" y="0"/>
                    <a:pt x="56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6"/>
            <p:cNvSpPr/>
            <p:nvPr/>
          </p:nvSpPr>
          <p:spPr>
            <a:xfrm>
              <a:off x="4714845" y="2837801"/>
              <a:ext cx="111947" cy="116097"/>
            </a:xfrm>
            <a:custGeom>
              <a:rect b="b" l="l" r="r" t="t"/>
              <a:pathLst>
                <a:path extrusionOk="0" h="6574" w="6339">
                  <a:moveTo>
                    <a:pt x="3991" y="1"/>
                  </a:moveTo>
                  <a:cubicBezTo>
                    <a:pt x="3699" y="1"/>
                    <a:pt x="2469" y="2170"/>
                    <a:pt x="2469" y="2170"/>
                  </a:cubicBezTo>
                  <a:cubicBezTo>
                    <a:pt x="2469" y="2170"/>
                    <a:pt x="2660" y="1502"/>
                    <a:pt x="2327" y="1502"/>
                  </a:cubicBezTo>
                  <a:cubicBezTo>
                    <a:pt x="2319" y="1502"/>
                    <a:pt x="2311" y="1502"/>
                    <a:pt x="2302" y="1503"/>
                  </a:cubicBezTo>
                  <a:cubicBezTo>
                    <a:pt x="1935" y="1537"/>
                    <a:pt x="0" y="4872"/>
                    <a:pt x="234" y="6574"/>
                  </a:cubicBezTo>
                  <a:cubicBezTo>
                    <a:pt x="434" y="6140"/>
                    <a:pt x="734" y="5773"/>
                    <a:pt x="1068" y="5439"/>
                  </a:cubicBezTo>
                  <a:cubicBezTo>
                    <a:pt x="1780" y="4755"/>
                    <a:pt x="2738" y="4026"/>
                    <a:pt x="2433" y="4026"/>
                  </a:cubicBezTo>
                  <a:cubicBezTo>
                    <a:pt x="2366" y="4026"/>
                    <a:pt x="2239" y="4061"/>
                    <a:pt x="2035" y="4138"/>
                  </a:cubicBezTo>
                  <a:cubicBezTo>
                    <a:pt x="2802" y="3671"/>
                    <a:pt x="3636" y="3304"/>
                    <a:pt x="4504" y="3004"/>
                  </a:cubicBezTo>
                  <a:cubicBezTo>
                    <a:pt x="5771" y="2637"/>
                    <a:pt x="3436" y="2437"/>
                    <a:pt x="3436" y="2437"/>
                  </a:cubicBezTo>
                  <a:cubicBezTo>
                    <a:pt x="3436" y="2437"/>
                    <a:pt x="6338" y="1070"/>
                    <a:pt x="5971" y="502"/>
                  </a:cubicBezTo>
                  <a:cubicBezTo>
                    <a:pt x="5923" y="433"/>
                    <a:pt x="5837" y="404"/>
                    <a:pt x="5727" y="404"/>
                  </a:cubicBezTo>
                  <a:cubicBezTo>
                    <a:pt x="5149" y="404"/>
                    <a:pt x="3903" y="1203"/>
                    <a:pt x="3903" y="1203"/>
                  </a:cubicBezTo>
                  <a:cubicBezTo>
                    <a:pt x="3903" y="1203"/>
                    <a:pt x="4304" y="69"/>
                    <a:pt x="4003" y="2"/>
                  </a:cubicBezTo>
                  <a:cubicBezTo>
                    <a:pt x="3999" y="1"/>
                    <a:pt x="3995" y="1"/>
                    <a:pt x="39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6"/>
            <p:cNvSpPr/>
            <p:nvPr/>
          </p:nvSpPr>
          <p:spPr>
            <a:xfrm>
              <a:off x="4706598" y="2864926"/>
              <a:ext cx="84839" cy="130790"/>
            </a:xfrm>
            <a:custGeom>
              <a:rect b="b" l="l" r="r" t="t"/>
              <a:pathLst>
                <a:path extrusionOk="0" fill="none" h="7406" w="4804">
                  <a:moveTo>
                    <a:pt x="4804" y="1"/>
                  </a:moveTo>
                  <a:cubicBezTo>
                    <a:pt x="4804" y="1"/>
                    <a:pt x="1235" y="1902"/>
                    <a:pt x="0" y="7406"/>
                  </a:cubicBezTo>
                </a:path>
              </a:pathLst>
            </a:custGeom>
            <a:solidFill>
              <a:schemeClr val="accent2"/>
            </a:solidFill>
            <a:ln cap="rnd" cmpd="sng" w="108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6"/>
            <p:cNvSpPr/>
            <p:nvPr/>
          </p:nvSpPr>
          <p:spPr>
            <a:xfrm>
              <a:off x="4647685" y="2727975"/>
              <a:ext cx="187443" cy="242119"/>
            </a:xfrm>
            <a:custGeom>
              <a:rect b="b" l="l" r="r" t="t"/>
              <a:pathLst>
                <a:path extrusionOk="0" h="13710" w="10614">
                  <a:moveTo>
                    <a:pt x="6072" y="0"/>
                  </a:moveTo>
                  <a:cubicBezTo>
                    <a:pt x="5319" y="0"/>
                    <a:pt x="4547" y="264"/>
                    <a:pt x="3904" y="884"/>
                  </a:cubicBezTo>
                  <a:cubicBezTo>
                    <a:pt x="1035" y="3619"/>
                    <a:pt x="1" y="9023"/>
                    <a:pt x="2202" y="13493"/>
                  </a:cubicBezTo>
                  <a:cubicBezTo>
                    <a:pt x="2276" y="13640"/>
                    <a:pt x="2408" y="13709"/>
                    <a:pt x="2541" y="13709"/>
                  </a:cubicBezTo>
                  <a:cubicBezTo>
                    <a:pt x="2710" y="13709"/>
                    <a:pt x="2880" y="13598"/>
                    <a:pt x="2936" y="13393"/>
                  </a:cubicBezTo>
                  <a:cubicBezTo>
                    <a:pt x="3236" y="11692"/>
                    <a:pt x="4337" y="8389"/>
                    <a:pt x="8006" y="5020"/>
                  </a:cubicBezTo>
                  <a:cubicBezTo>
                    <a:pt x="10613" y="2616"/>
                    <a:pt x="8438" y="0"/>
                    <a:pt x="60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6"/>
            <p:cNvSpPr/>
            <p:nvPr/>
          </p:nvSpPr>
          <p:spPr>
            <a:xfrm>
              <a:off x="4671261" y="2752116"/>
              <a:ext cx="116062" cy="202366"/>
            </a:xfrm>
            <a:custGeom>
              <a:rect b="b" l="l" r="r" t="t"/>
              <a:pathLst>
                <a:path extrusionOk="0" h="11459" w="6572">
                  <a:moveTo>
                    <a:pt x="5591" y="0"/>
                  </a:moveTo>
                  <a:cubicBezTo>
                    <a:pt x="4828" y="0"/>
                    <a:pt x="3302" y="2119"/>
                    <a:pt x="3302" y="2119"/>
                  </a:cubicBezTo>
                  <a:cubicBezTo>
                    <a:pt x="3302" y="2119"/>
                    <a:pt x="3270" y="449"/>
                    <a:pt x="2860" y="449"/>
                  </a:cubicBezTo>
                  <a:cubicBezTo>
                    <a:pt x="2852" y="449"/>
                    <a:pt x="2844" y="450"/>
                    <a:pt x="2835" y="451"/>
                  </a:cubicBezTo>
                  <a:cubicBezTo>
                    <a:pt x="2402" y="551"/>
                    <a:pt x="1935" y="4254"/>
                    <a:pt x="1935" y="4254"/>
                  </a:cubicBezTo>
                  <a:cubicBezTo>
                    <a:pt x="1935" y="4254"/>
                    <a:pt x="1829" y="3378"/>
                    <a:pt x="1451" y="3378"/>
                  </a:cubicBezTo>
                  <a:cubicBezTo>
                    <a:pt x="1405" y="3378"/>
                    <a:pt x="1355" y="3391"/>
                    <a:pt x="1301" y="3420"/>
                  </a:cubicBezTo>
                  <a:cubicBezTo>
                    <a:pt x="834" y="3687"/>
                    <a:pt x="0" y="9257"/>
                    <a:pt x="1234" y="11459"/>
                  </a:cubicBezTo>
                  <a:cubicBezTo>
                    <a:pt x="1268" y="10758"/>
                    <a:pt x="1468" y="10058"/>
                    <a:pt x="1768" y="9424"/>
                  </a:cubicBezTo>
                  <a:cubicBezTo>
                    <a:pt x="2338" y="8179"/>
                    <a:pt x="3171" y="6773"/>
                    <a:pt x="2902" y="6773"/>
                  </a:cubicBezTo>
                  <a:cubicBezTo>
                    <a:pt x="2825" y="6773"/>
                    <a:pt x="2658" y="6889"/>
                    <a:pt x="2368" y="7156"/>
                  </a:cubicBezTo>
                  <a:cubicBezTo>
                    <a:pt x="3169" y="6088"/>
                    <a:pt x="4103" y="5121"/>
                    <a:pt x="5137" y="4254"/>
                  </a:cubicBezTo>
                  <a:cubicBezTo>
                    <a:pt x="5700" y="3803"/>
                    <a:pt x="5592" y="3663"/>
                    <a:pt x="5237" y="3663"/>
                  </a:cubicBezTo>
                  <a:cubicBezTo>
                    <a:pt x="4646" y="3663"/>
                    <a:pt x="3369" y="4054"/>
                    <a:pt x="3369" y="4054"/>
                  </a:cubicBezTo>
                  <a:cubicBezTo>
                    <a:pt x="3369" y="4054"/>
                    <a:pt x="6571" y="618"/>
                    <a:pt x="5771" y="51"/>
                  </a:cubicBezTo>
                  <a:cubicBezTo>
                    <a:pt x="5718" y="16"/>
                    <a:pt x="5657" y="0"/>
                    <a:pt x="55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6"/>
            <p:cNvSpPr/>
            <p:nvPr/>
          </p:nvSpPr>
          <p:spPr>
            <a:xfrm>
              <a:off x="4673027" y="2795417"/>
              <a:ext cx="63046" cy="213863"/>
            </a:xfrm>
            <a:custGeom>
              <a:rect b="b" l="l" r="r" t="t"/>
              <a:pathLst>
                <a:path extrusionOk="0" fill="none" h="12110" w="3570">
                  <a:moveTo>
                    <a:pt x="3569" y="0"/>
                  </a:moveTo>
                  <a:cubicBezTo>
                    <a:pt x="3569" y="0"/>
                    <a:pt x="0" y="4370"/>
                    <a:pt x="1401" y="12109"/>
                  </a:cubicBezTo>
                </a:path>
              </a:pathLst>
            </a:custGeom>
            <a:solidFill>
              <a:schemeClr val="accent2"/>
            </a:solidFill>
            <a:ln cap="rnd" cmpd="sng" w="108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6"/>
            <p:cNvSpPr/>
            <p:nvPr/>
          </p:nvSpPr>
          <p:spPr>
            <a:xfrm>
              <a:off x="4505649" y="2799355"/>
              <a:ext cx="179178" cy="172008"/>
            </a:xfrm>
            <a:custGeom>
              <a:rect b="b" l="l" r="r" t="t"/>
              <a:pathLst>
                <a:path extrusionOk="0" h="9740" w="10146">
                  <a:moveTo>
                    <a:pt x="3970" y="0"/>
                  </a:moveTo>
                  <a:cubicBezTo>
                    <a:pt x="1704" y="0"/>
                    <a:pt x="0" y="3180"/>
                    <a:pt x="3007" y="4481"/>
                  </a:cubicBezTo>
                  <a:cubicBezTo>
                    <a:pt x="6676" y="6115"/>
                    <a:pt x="8377" y="8350"/>
                    <a:pt x="9044" y="9584"/>
                  </a:cubicBezTo>
                  <a:cubicBezTo>
                    <a:pt x="9111" y="9691"/>
                    <a:pt x="9215" y="9739"/>
                    <a:pt x="9318" y="9739"/>
                  </a:cubicBezTo>
                  <a:cubicBezTo>
                    <a:pt x="9473" y="9739"/>
                    <a:pt x="9625" y="9631"/>
                    <a:pt x="9645" y="9451"/>
                  </a:cubicBezTo>
                  <a:cubicBezTo>
                    <a:pt x="10145" y="5448"/>
                    <a:pt x="7944" y="1645"/>
                    <a:pt x="5042" y="244"/>
                  </a:cubicBezTo>
                  <a:cubicBezTo>
                    <a:pt x="4681" y="75"/>
                    <a:pt x="4319" y="0"/>
                    <a:pt x="39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6"/>
            <p:cNvSpPr/>
            <p:nvPr/>
          </p:nvSpPr>
          <p:spPr>
            <a:xfrm>
              <a:off x="4552853" y="2817209"/>
              <a:ext cx="123126" cy="141986"/>
            </a:xfrm>
            <a:custGeom>
              <a:rect b="b" l="l" r="r" t="t"/>
              <a:pathLst>
                <a:path extrusionOk="0" h="8040" w="6972">
                  <a:moveTo>
                    <a:pt x="2809" y="0"/>
                  </a:moveTo>
                  <a:cubicBezTo>
                    <a:pt x="2807" y="0"/>
                    <a:pt x="2804" y="0"/>
                    <a:pt x="2802" y="1"/>
                  </a:cubicBezTo>
                  <a:cubicBezTo>
                    <a:pt x="2469" y="34"/>
                    <a:pt x="2836" y="1402"/>
                    <a:pt x="2836" y="1402"/>
                  </a:cubicBezTo>
                  <a:cubicBezTo>
                    <a:pt x="2836" y="1402"/>
                    <a:pt x="1405" y="267"/>
                    <a:pt x="750" y="267"/>
                  </a:cubicBezTo>
                  <a:cubicBezTo>
                    <a:pt x="643" y="267"/>
                    <a:pt x="557" y="297"/>
                    <a:pt x="501" y="368"/>
                  </a:cubicBezTo>
                  <a:cubicBezTo>
                    <a:pt x="0" y="1001"/>
                    <a:pt x="3236" y="2869"/>
                    <a:pt x="3236" y="2869"/>
                  </a:cubicBezTo>
                  <a:cubicBezTo>
                    <a:pt x="3236" y="2869"/>
                    <a:pt x="501" y="2869"/>
                    <a:pt x="1935" y="3436"/>
                  </a:cubicBezTo>
                  <a:cubicBezTo>
                    <a:pt x="2936" y="3870"/>
                    <a:pt x="3836" y="4404"/>
                    <a:pt x="4704" y="5004"/>
                  </a:cubicBezTo>
                  <a:cubicBezTo>
                    <a:pt x="4464" y="4891"/>
                    <a:pt x="4317" y="4840"/>
                    <a:pt x="4243" y="4840"/>
                  </a:cubicBezTo>
                  <a:cubicBezTo>
                    <a:pt x="3925" y="4840"/>
                    <a:pt x="4941" y="5767"/>
                    <a:pt x="5671" y="6605"/>
                  </a:cubicBezTo>
                  <a:cubicBezTo>
                    <a:pt x="6038" y="7039"/>
                    <a:pt x="6338" y="7506"/>
                    <a:pt x="6505" y="8040"/>
                  </a:cubicBezTo>
                  <a:cubicBezTo>
                    <a:pt x="6972" y="6072"/>
                    <a:pt x="5071" y="2002"/>
                    <a:pt x="4637" y="1935"/>
                  </a:cubicBezTo>
                  <a:cubicBezTo>
                    <a:pt x="4613" y="1930"/>
                    <a:pt x="4591" y="1927"/>
                    <a:pt x="4571" y="1927"/>
                  </a:cubicBezTo>
                  <a:cubicBezTo>
                    <a:pt x="4221" y="1927"/>
                    <a:pt x="4370" y="2703"/>
                    <a:pt x="4370" y="2703"/>
                  </a:cubicBezTo>
                  <a:cubicBezTo>
                    <a:pt x="4370" y="2703"/>
                    <a:pt x="3184" y="0"/>
                    <a:pt x="280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6"/>
            <p:cNvSpPr/>
            <p:nvPr/>
          </p:nvSpPr>
          <p:spPr>
            <a:xfrm>
              <a:off x="4611165" y="2860211"/>
              <a:ext cx="73059" cy="150234"/>
            </a:xfrm>
            <a:custGeom>
              <a:rect b="b" l="l" r="r" t="t"/>
              <a:pathLst>
                <a:path extrusionOk="0" fill="none" h="8507" w="4137">
                  <a:moveTo>
                    <a:pt x="1" y="1"/>
                  </a:moveTo>
                  <a:cubicBezTo>
                    <a:pt x="1" y="1"/>
                    <a:pt x="3203" y="2202"/>
                    <a:pt x="4137" y="8507"/>
                  </a:cubicBezTo>
                </a:path>
              </a:pathLst>
            </a:custGeom>
            <a:solidFill>
              <a:schemeClr val="accent2"/>
            </a:solidFill>
            <a:ln cap="rnd" cmpd="sng" w="108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6"/>
            <p:cNvSpPr/>
            <p:nvPr/>
          </p:nvSpPr>
          <p:spPr>
            <a:xfrm>
              <a:off x="5003493" y="2810357"/>
              <a:ext cx="120794" cy="109280"/>
            </a:xfrm>
            <a:custGeom>
              <a:rect b="b" l="l" r="r" t="t"/>
              <a:pathLst>
                <a:path extrusionOk="0" h="6188" w="6840">
                  <a:moveTo>
                    <a:pt x="4218" y="0"/>
                  </a:moveTo>
                  <a:cubicBezTo>
                    <a:pt x="4019" y="0"/>
                    <a:pt x="3812" y="38"/>
                    <a:pt x="3603" y="122"/>
                  </a:cubicBezTo>
                  <a:cubicBezTo>
                    <a:pt x="1635" y="889"/>
                    <a:pt x="0" y="3324"/>
                    <a:pt x="134" y="5993"/>
                  </a:cubicBezTo>
                  <a:cubicBezTo>
                    <a:pt x="134" y="6115"/>
                    <a:pt x="233" y="6187"/>
                    <a:pt x="341" y="6187"/>
                  </a:cubicBezTo>
                  <a:cubicBezTo>
                    <a:pt x="410" y="6187"/>
                    <a:pt x="482" y="6158"/>
                    <a:pt x="534" y="6093"/>
                  </a:cubicBezTo>
                  <a:cubicBezTo>
                    <a:pt x="1035" y="5326"/>
                    <a:pt x="2269" y="3891"/>
                    <a:pt x="4771" y="3024"/>
                  </a:cubicBezTo>
                  <a:cubicBezTo>
                    <a:pt x="6840" y="2285"/>
                    <a:pt x="5766" y="0"/>
                    <a:pt x="42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6"/>
            <p:cNvSpPr/>
            <p:nvPr/>
          </p:nvSpPr>
          <p:spPr>
            <a:xfrm>
              <a:off x="5008791" y="2821324"/>
              <a:ext cx="84256" cy="87205"/>
            </a:xfrm>
            <a:custGeom>
              <a:rect b="b" l="l" r="r" t="t"/>
              <a:pathLst>
                <a:path extrusionOk="0" h="4938" w="4771">
                  <a:moveTo>
                    <a:pt x="3029" y="1"/>
                  </a:moveTo>
                  <a:cubicBezTo>
                    <a:pt x="2784" y="1"/>
                    <a:pt x="1869" y="1636"/>
                    <a:pt x="1869" y="1636"/>
                  </a:cubicBezTo>
                  <a:cubicBezTo>
                    <a:pt x="1869" y="1636"/>
                    <a:pt x="2026" y="1134"/>
                    <a:pt x="1761" y="1134"/>
                  </a:cubicBezTo>
                  <a:cubicBezTo>
                    <a:pt x="1753" y="1134"/>
                    <a:pt x="1744" y="1134"/>
                    <a:pt x="1735" y="1135"/>
                  </a:cubicBezTo>
                  <a:cubicBezTo>
                    <a:pt x="1468" y="1169"/>
                    <a:pt x="1" y="3637"/>
                    <a:pt x="201" y="4938"/>
                  </a:cubicBezTo>
                  <a:cubicBezTo>
                    <a:pt x="334" y="4604"/>
                    <a:pt x="534" y="4304"/>
                    <a:pt x="801" y="4071"/>
                  </a:cubicBezTo>
                  <a:cubicBezTo>
                    <a:pt x="1346" y="3554"/>
                    <a:pt x="2045" y="3014"/>
                    <a:pt x="1832" y="3014"/>
                  </a:cubicBezTo>
                  <a:cubicBezTo>
                    <a:pt x="1783" y="3014"/>
                    <a:pt x="1689" y="3042"/>
                    <a:pt x="1535" y="3103"/>
                  </a:cubicBezTo>
                  <a:cubicBezTo>
                    <a:pt x="2102" y="2770"/>
                    <a:pt x="2736" y="2470"/>
                    <a:pt x="3370" y="2269"/>
                  </a:cubicBezTo>
                  <a:cubicBezTo>
                    <a:pt x="4337" y="2003"/>
                    <a:pt x="2603" y="1869"/>
                    <a:pt x="2603" y="1869"/>
                  </a:cubicBezTo>
                  <a:cubicBezTo>
                    <a:pt x="2603" y="1869"/>
                    <a:pt x="4771" y="802"/>
                    <a:pt x="4471" y="401"/>
                  </a:cubicBezTo>
                  <a:cubicBezTo>
                    <a:pt x="4436" y="337"/>
                    <a:pt x="4366" y="311"/>
                    <a:pt x="4275" y="311"/>
                  </a:cubicBezTo>
                  <a:cubicBezTo>
                    <a:pt x="3845" y="311"/>
                    <a:pt x="2936" y="902"/>
                    <a:pt x="2936" y="902"/>
                  </a:cubicBezTo>
                  <a:cubicBezTo>
                    <a:pt x="2936" y="902"/>
                    <a:pt x="3236" y="68"/>
                    <a:pt x="3036" y="1"/>
                  </a:cubicBezTo>
                  <a:cubicBezTo>
                    <a:pt x="3034" y="1"/>
                    <a:pt x="3032" y="1"/>
                    <a:pt x="30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6"/>
            <p:cNvSpPr/>
            <p:nvPr/>
          </p:nvSpPr>
          <p:spPr>
            <a:xfrm>
              <a:off x="5002310" y="2841951"/>
              <a:ext cx="63647" cy="97801"/>
            </a:xfrm>
            <a:custGeom>
              <a:rect b="b" l="l" r="r" t="t"/>
              <a:pathLst>
                <a:path extrusionOk="0" fill="none" h="5538" w="3604">
                  <a:moveTo>
                    <a:pt x="3603" y="1"/>
                  </a:moveTo>
                  <a:cubicBezTo>
                    <a:pt x="3603" y="1"/>
                    <a:pt x="935" y="1402"/>
                    <a:pt x="1" y="5538"/>
                  </a:cubicBezTo>
                </a:path>
              </a:pathLst>
            </a:custGeom>
            <a:solidFill>
              <a:schemeClr val="accent2"/>
            </a:solidFill>
            <a:ln cap="rnd" cmpd="sng" w="108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6"/>
            <p:cNvSpPr/>
            <p:nvPr/>
          </p:nvSpPr>
          <p:spPr>
            <a:xfrm>
              <a:off x="4958726" y="2739136"/>
              <a:ext cx="140521" cy="180997"/>
            </a:xfrm>
            <a:custGeom>
              <a:rect b="b" l="l" r="r" t="t"/>
              <a:pathLst>
                <a:path extrusionOk="0" h="10249" w="7957">
                  <a:moveTo>
                    <a:pt x="4537" y="1"/>
                  </a:moveTo>
                  <a:cubicBezTo>
                    <a:pt x="3979" y="1"/>
                    <a:pt x="3408" y="196"/>
                    <a:pt x="2936" y="652"/>
                  </a:cubicBezTo>
                  <a:cubicBezTo>
                    <a:pt x="801" y="2720"/>
                    <a:pt x="0" y="6757"/>
                    <a:pt x="1635" y="10092"/>
                  </a:cubicBezTo>
                  <a:cubicBezTo>
                    <a:pt x="1695" y="10197"/>
                    <a:pt x="1802" y="10249"/>
                    <a:pt x="1908" y="10249"/>
                  </a:cubicBezTo>
                  <a:cubicBezTo>
                    <a:pt x="2038" y="10249"/>
                    <a:pt x="2165" y="10172"/>
                    <a:pt x="2202" y="10026"/>
                  </a:cubicBezTo>
                  <a:cubicBezTo>
                    <a:pt x="2435" y="8758"/>
                    <a:pt x="3269" y="6256"/>
                    <a:pt x="6005" y="3754"/>
                  </a:cubicBezTo>
                  <a:cubicBezTo>
                    <a:pt x="7957" y="1955"/>
                    <a:pt x="6306" y="1"/>
                    <a:pt x="45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6"/>
            <p:cNvSpPr/>
            <p:nvPr/>
          </p:nvSpPr>
          <p:spPr>
            <a:xfrm>
              <a:off x="4976403" y="2757608"/>
              <a:ext cx="87187" cy="150922"/>
            </a:xfrm>
            <a:custGeom>
              <a:rect b="b" l="l" r="r" t="t"/>
              <a:pathLst>
                <a:path extrusionOk="0" h="8546" w="4937">
                  <a:moveTo>
                    <a:pt x="4198" y="0"/>
                  </a:moveTo>
                  <a:cubicBezTo>
                    <a:pt x="3626" y="0"/>
                    <a:pt x="2502" y="1574"/>
                    <a:pt x="2502" y="1574"/>
                  </a:cubicBezTo>
                  <a:cubicBezTo>
                    <a:pt x="2502" y="1574"/>
                    <a:pt x="2470" y="338"/>
                    <a:pt x="2159" y="338"/>
                  </a:cubicBezTo>
                  <a:cubicBezTo>
                    <a:pt x="2151" y="338"/>
                    <a:pt x="2143" y="338"/>
                    <a:pt x="2135" y="340"/>
                  </a:cubicBezTo>
                  <a:cubicBezTo>
                    <a:pt x="1835" y="407"/>
                    <a:pt x="1468" y="3175"/>
                    <a:pt x="1468" y="3175"/>
                  </a:cubicBezTo>
                  <a:cubicBezTo>
                    <a:pt x="1468" y="3175"/>
                    <a:pt x="1388" y="2511"/>
                    <a:pt x="1110" y="2511"/>
                  </a:cubicBezTo>
                  <a:cubicBezTo>
                    <a:pt x="1076" y="2511"/>
                    <a:pt x="1040" y="2520"/>
                    <a:pt x="1001" y="2542"/>
                  </a:cubicBezTo>
                  <a:cubicBezTo>
                    <a:pt x="634" y="2742"/>
                    <a:pt x="0" y="6911"/>
                    <a:pt x="934" y="8546"/>
                  </a:cubicBezTo>
                  <a:cubicBezTo>
                    <a:pt x="967" y="8012"/>
                    <a:pt x="1101" y="7512"/>
                    <a:pt x="1334" y="7045"/>
                  </a:cubicBezTo>
                  <a:cubicBezTo>
                    <a:pt x="1749" y="6111"/>
                    <a:pt x="2366" y="5057"/>
                    <a:pt x="2165" y="5057"/>
                  </a:cubicBezTo>
                  <a:cubicBezTo>
                    <a:pt x="2108" y="5057"/>
                    <a:pt x="1983" y="5143"/>
                    <a:pt x="1768" y="5344"/>
                  </a:cubicBezTo>
                  <a:cubicBezTo>
                    <a:pt x="2368" y="4543"/>
                    <a:pt x="3069" y="3809"/>
                    <a:pt x="3836" y="3175"/>
                  </a:cubicBezTo>
                  <a:cubicBezTo>
                    <a:pt x="4280" y="2833"/>
                    <a:pt x="4198" y="2727"/>
                    <a:pt x="3926" y="2727"/>
                  </a:cubicBezTo>
                  <a:cubicBezTo>
                    <a:pt x="3483" y="2727"/>
                    <a:pt x="2535" y="3009"/>
                    <a:pt x="2535" y="3009"/>
                  </a:cubicBezTo>
                  <a:cubicBezTo>
                    <a:pt x="2535" y="3009"/>
                    <a:pt x="4937" y="440"/>
                    <a:pt x="4336" y="40"/>
                  </a:cubicBezTo>
                  <a:cubicBezTo>
                    <a:pt x="4295" y="13"/>
                    <a:pt x="4249" y="0"/>
                    <a:pt x="41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6"/>
            <p:cNvSpPr/>
            <p:nvPr/>
          </p:nvSpPr>
          <p:spPr>
            <a:xfrm>
              <a:off x="4977569" y="2789519"/>
              <a:ext cx="47152" cy="160247"/>
            </a:xfrm>
            <a:custGeom>
              <a:rect b="b" l="l" r="r" t="t"/>
              <a:pathLst>
                <a:path extrusionOk="0" fill="none" h="9074" w="2670">
                  <a:moveTo>
                    <a:pt x="2669" y="1"/>
                  </a:moveTo>
                  <a:cubicBezTo>
                    <a:pt x="2669" y="1"/>
                    <a:pt x="1" y="3270"/>
                    <a:pt x="1068" y="9074"/>
                  </a:cubicBezTo>
                </a:path>
              </a:pathLst>
            </a:custGeom>
            <a:solidFill>
              <a:schemeClr val="accent2"/>
            </a:solidFill>
            <a:ln cap="rnd" cmpd="sng" w="108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6"/>
            <p:cNvSpPr/>
            <p:nvPr/>
          </p:nvSpPr>
          <p:spPr>
            <a:xfrm>
              <a:off x="4852308" y="2792839"/>
              <a:ext cx="134710" cy="128388"/>
            </a:xfrm>
            <a:custGeom>
              <a:rect b="b" l="l" r="r" t="t"/>
              <a:pathLst>
                <a:path extrusionOk="0" h="7270" w="7628">
                  <a:moveTo>
                    <a:pt x="2990" y="1"/>
                  </a:moveTo>
                  <a:cubicBezTo>
                    <a:pt x="1282" y="1"/>
                    <a:pt x="0" y="2365"/>
                    <a:pt x="2257" y="3349"/>
                  </a:cubicBezTo>
                  <a:cubicBezTo>
                    <a:pt x="4992" y="4550"/>
                    <a:pt x="6260" y="6251"/>
                    <a:pt x="6794" y="7151"/>
                  </a:cubicBezTo>
                  <a:cubicBezTo>
                    <a:pt x="6834" y="7233"/>
                    <a:pt x="6908" y="7270"/>
                    <a:pt x="6983" y="7270"/>
                  </a:cubicBezTo>
                  <a:cubicBezTo>
                    <a:pt x="7093" y="7270"/>
                    <a:pt x="7207" y="7190"/>
                    <a:pt x="7227" y="7051"/>
                  </a:cubicBezTo>
                  <a:cubicBezTo>
                    <a:pt x="7627" y="4083"/>
                    <a:pt x="5960" y="1214"/>
                    <a:pt x="3791" y="180"/>
                  </a:cubicBezTo>
                  <a:cubicBezTo>
                    <a:pt x="3522" y="56"/>
                    <a:pt x="3251" y="1"/>
                    <a:pt x="29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6"/>
            <p:cNvSpPr/>
            <p:nvPr/>
          </p:nvSpPr>
          <p:spPr>
            <a:xfrm>
              <a:off x="4888034" y="2806013"/>
              <a:ext cx="91920" cy="106066"/>
            </a:xfrm>
            <a:custGeom>
              <a:rect b="b" l="l" r="r" t="t"/>
              <a:pathLst>
                <a:path extrusionOk="0" h="6006" w="5205">
                  <a:moveTo>
                    <a:pt x="2109" y="0"/>
                  </a:moveTo>
                  <a:cubicBezTo>
                    <a:pt x="2106" y="0"/>
                    <a:pt x="2104" y="1"/>
                    <a:pt x="2102" y="1"/>
                  </a:cubicBezTo>
                  <a:cubicBezTo>
                    <a:pt x="1835" y="34"/>
                    <a:pt x="2102" y="1035"/>
                    <a:pt x="2102" y="1035"/>
                  </a:cubicBezTo>
                  <a:cubicBezTo>
                    <a:pt x="2102" y="1035"/>
                    <a:pt x="1048" y="226"/>
                    <a:pt x="558" y="226"/>
                  </a:cubicBezTo>
                  <a:cubicBezTo>
                    <a:pt x="476" y="226"/>
                    <a:pt x="410" y="249"/>
                    <a:pt x="367" y="301"/>
                  </a:cubicBezTo>
                  <a:cubicBezTo>
                    <a:pt x="0" y="735"/>
                    <a:pt x="2402" y="2169"/>
                    <a:pt x="2402" y="2169"/>
                  </a:cubicBezTo>
                  <a:cubicBezTo>
                    <a:pt x="2402" y="2169"/>
                    <a:pt x="367" y="2169"/>
                    <a:pt x="1435" y="2569"/>
                  </a:cubicBezTo>
                  <a:cubicBezTo>
                    <a:pt x="2169" y="2903"/>
                    <a:pt x="2869" y="3303"/>
                    <a:pt x="3503" y="3770"/>
                  </a:cubicBezTo>
                  <a:cubicBezTo>
                    <a:pt x="3316" y="3670"/>
                    <a:pt x="3205" y="3626"/>
                    <a:pt x="3153" y="3626"/>
                  </a:cubicBezTo>
                  <a:cubicBezTo>
                    <a:pt x="2946" y="3626"/>
                    <a:pt x="3677" y="4324"/>
                    <a:pt x="4237" y="4938"/>
                  </a:cubicBezTo>
                  <a:cubicBezTo>
                    <a:pt x="4504" y="5271"/>
                    <a:pt x="4737" y="5605"/>
                    <a:pt x="4871" y="6005"/>
                  </a:cubicBezTo>
                  <a:cubicBezTo>
                    <a:pt x="5204" y="4537"/>
                    <a:pt x="3803" y="1502"/>
                    <a:pt x="3470" y="1435"/>
                  </a:cubicBezTo>
                  <a:cubicBezTo>
                    <a:pt x="3455" y="1432"/>
                    <a:pt x="3441" y="1430"/>
                    <a:pt x="3428" y="1430"/>
                  </a:cubicBezTo>
                  <a:cubicBezTo>
                    <a:pt x="3179" y="1430"/>
                    <a:pt x="3269" y="2002"/>
                    <a:pt x="3269" y="2002"/>
                  </a:cubicBezTo>
                  <a:cubicBezTo>
                    <a:pt x="3269" y="2002"/>
                    <a:pt x="2383" y="0"/>
                    <a:pt x="210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6"/>
            <p:cNvSpPr/>
            <p:nvPr/>
          </p:nvSpPr>
          <p:spPr>
            <a:xfrm>
              <a:off x="4931035" y="2837836"/>
              <a:ext cx="54799" cy="112530"/>
            </a:xfrm>
            <a:custGeom>
              <a:rect b="b" l="l" r="r" t="t"/>
              <a:pathLst>
                <a:path extrusionOk="0" fill="none" h="6372" w="3103">
                  <a:moveTo>
                    <a:pt x="1" y="0"/>
                  </a:moveTo>
                  <a:cubicBezTo>
                    <a:pt x="1" y="0"/>
                    <a:pt x="2402" y="1668"/>
                    <a:pt x="3103" y="6371"/>
                  </a:cubicBezTo>
                </a:path>
              </a:pathLst>
            </a:custGeom>
            <a:solidFill>
              <a:schemeClr val="accent2"/>
            </a:solidFill>
            <a:ln cap="rnd" cmpd="sng" w="108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6"/>
            <p:cNvSpPr/>
            <p:nvPr/>
          </p:nvSpPr>
          <p:spPr>
            <a:xfrm>
              <a:off x="3447745" y="3011395"/>
              <a:ext cx="152582" cy="178136"/>
            </a:xfrm>
            <a:custGeom>
              <a:rect b="b" l="l" r="r" t="t"/>
              <a:pathLst>
                <a:path extrusionOk="0" h="10087" w="8640">
                  <a:moveTo>
                    <a:pt x="4553" y="0"/>
                  </a:moveTo>
                  <a:cubicBezTo>
                    <a:pt x="3197" y="0"/>
                    <a:pt x="1855" y="436"/>
                    <a:pt x="734" y="1247"/>
                  </a:cubicBezTo>
                  <a:cubicBezTo>
                    <a:pt x="0" y="4416"/>
                    <a:pt x="934" y="7785"/>
                    <a:pt x="3236" y="10086"/>
                  </a:cubicBezTo>
                  <a:cubicBezTo>
                    <a:pt x="5404" y="8185"/>
                    <a:pt x="8340" y="6084"/>
                    <a:pt x="8573" y="3248"/>
                  </a:cubicBezTo>
                  <a:cubicBezTo>
                    <a:pt x="8640" y="2614"/>
                    <a:pt x="8573" y="1780"/>
                    <a:pt x="8640" y="1147"/>
                  </a:cubicBezTo>
                  <a:cubicBezTo>
                    <a:pt x="8406" y="913"/>
                    <a:pt x="8139" y="746"/>
                    <a:pt x="7873" y="613"/>
                  </a:cubicBezTo>
                  <a:cubicBezTo>
                    <a:pt x="7305" y="446"/>
                    <a:pt x="6738" y="313"/>
                    <a:pt x="6171" y="213"/>
                  </a:cubicBezTo>
                  <a:cubicBezTo>
                    <a:pt x="5638" y="70"/>
                    <a:pt x="5095" y="0"/>
                    <a:pt x="4553" y="0"/>
                  </a:cubicBezTo>
                  <a:close/>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6"/>
            <p:cNvSpPr/>
            <p:nvPr/>
          </p:nvSpPr>
          <p:spPr>
            <a:xfrm>
              <a:off x="3711651" y="2982151"/>
              <a:ext cx="600" cy="618"/>
            </a:xfrm>
            <a:custGeom>
              <a:rect b="b" l="l" r="r" t="t"/>
              <a:pathLst>
                <a:path extrusionOk="0" h="35" w="34">
                  <a:moveTo>
                    <a:pt x="34" y="1"/>
                  </a:moveTo>
                  <a:cubicBezTo>
                    <a:pt x="0" y="1"/>
                    <a:pt x="0" y="1"/>
                    <a:pt x="34" y="34"/>
                  </a:cubicBezTo>
                  <a:lnTo>
                    <a:pt x="34" y="1"/>
                  </a:lnTo>
                  <a:close/>
                </a:path>
              </a:pathLst>
            </a:custGeom>
            <a:solidFill>
              <a:srgbClr val="999999"/>
            </a:solid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6"/>
            <p:cNvSpPr/>
            <p:nvPr/>
          </p:nvSpPr>
          <p:spPr>
            <a:xfrm>
              <a:off x="3733443" y="3159472"/>
              <a:ext cx="21227" cy="7082"/>
            </a:xfrm>
            <a:custGeom>
              <a:rect b="b" l="l" r="r" t="t"/>
              <a:pathLst>
                <a:path extrusionOk="0" fill="none" h="401" w="1202">
                  <a:moveTo>
                    <a:pt x="0" y="0"/>
                  </a:moveTo>
                  <a:cubicBezTo>
                    <a:pt x="367" y="267"/>
                    <a:pt x="768" y="400"/>
                    <a:pt x="1201" y="400"/>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6"/>
            <p:cNvSpPr/>
            <p:nvPr/>
          </p:nvSpPr>
          <p:spPr>
            <a:xfrm>
              <a:off x="3609154" y="3197051"/>
              <a:ext cx="116062" cy="157792"/>
            </a:xfrm>
            <a:custGeom>
              <a:rect b="b" l="l" r="r" t="t"/>
              <a:pathLst>
                <a:path extrusionOk="0" h="8935" w="6572">
                  <a:moveTo>
                    <a:pt x="4688" y="1"/>
                  </a:moveTo>
                  <a:cubicBezTo>
                    <a:pt x="4379" y="1"/>
                    <a:pt x="4067" y="163"/>
                    <a:pt x="3903" y="507"/>
                  </a:cubicBezTo>
                  <a:lnTo>
                    <a:pt x="3903" y="541"/>
                  </a:lnTo>
                  <a:cubicBezTo>
                    <a:pt x="3845" y="686"/>
                    <a:pt x="3686" y="781"/>
                    <a:pt x="3513" y="781"/>
                  </a:cubicBezTo>
                  <a:cubicBezTo>
                    <a:pt x="3488" y="781"/>
                    <a:pt x="3462" y="779"/>
                    <a:pt x="3436" y="774"/>
                  </a:cubicBezTo>
                  <a:cubicBezTo>
                    <a:pt x="3386" y="755"/>
                    <a:pt x="3332" y="747"/>
                    <a:pt x="3276" y="747"/>
                  </a:cubicBezTo>
                  <a:cubicBezTo>
                    <a:pt x="2834" y="747"/>
                    <a:pt x="2212" y="1264"/>
                    <a:pt x="2035" y="1441"/>
                  </a:cubicBezTo>
                  <a:cubicBezTo>
                    <a:pt x="2002" y="1475"/>
                    <a:pt x="1968" y="1508"/>
                    <a:pt x="1935" y="1541"/>
                  </a:cubicBezTo>
                  <a:cubicBezTo>
                    <a:pt x="1701" y="2042"/>
                    <a:pt x="0" y="5711"/>
                    <a:pt x="3036" y="8847"/>
                  </a:cubicBezTo>
                  <a:cubicBezTo>
                    <a:pt x="3096" y="8907"/>
                    <a:pt x="3166" y="8934"/>
                    <a:pt x="3246" y="8934"/>
                  </a:cubicBezTo>
                  <a:cubicBezTo>
                    <a:pt x="4012" y="8934"/>
                    <a:pt x="5607" y="6392"/>
                    <a:pt x="6271" y="5244"/>
                  </a:cubicBezTo>
                  <a:cubicBezTo>
                    <a:pt x="6505" y="4844"/>
                    <a:pt x="6571" y="4343"/>
                    <a:pt x="6405" y="3876"/>
                  </a:cubicBezTo>
                  <a:cubicBezTo>
                    <a:pt x="6038" y="2842"/>
                    <a:pt x="5771" y="1775"/>
                    <a:pt x="5537" y="708"/>
                  </a:cubicBezTo>
                  <a:cubicBezTo>
                    <a:pt x="5445" y="247"/>
                    <a:pt x="5069" y="1"/>
                    <a:pt x="4688" y="1"/>
                  </a:cubicBez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6"/>
            <p:cNvSpPr/>
            <p:nvPr/>
          </p:nvSpPr>
          <p:spPr>
            <a:xfrm>
              <a:off x="3589111" y="3799794"/>
              <a:ext cx="255099" cy="558480"/>
            </a:xfrm>
            <a:custGeom>
              <a:rect b="b" l="l" r="r" t="t"/>
              <a:pathLst>
                <a:path extrusionOk="0" h="31624" w="14445">
                  <a:moveTo>
                    <a:pt x="6772" y="0"/>
                  </a:moveTo>
                  <a:lnTo>
                    <a:pt x="1" y="2536"/>
                  </a:lnTo>
                  <a:cubicBezTo>
                    <a:pt x="1702" y="5838"/>
                    <a:pt x="4504" y="10608"/>
                    <a:pt x="4504" y="10608"/>
                  </a:cubicBezTo>
                  <a:cubicBezTo>
                    <a:pt x="5572" y="19514"/>
                    <a:pt x="11309" y="31623"/>
                    <a:pt x="11309" y="31623"/>
                  </a:cubicBezTo>
                  <a:lnTo>
                    <a:pt x="14445" y="30789"/>
                  </a:lnTo>
                  <a:cubicBezTo>
                    <a:pt x="14445" y="30789"/>
                    <a:pt x="10542" y="13844"/>
                    <a:pt x="9208" y="8540"/>
                  </a:cubicBezTo>
                  <a:cubicBezTo>
                    <a:pt x="9107" y="8173"/>
                    <a:pt x="9007" y="7839"/>
                    <a:pt x="8874" y="7539"/>
                  </a:cubicBezTo>
                  <a:lnTo>
                    <a:pt x="6772" y="0"/>
                  </a:lnTo>
                  <a:close/>
                </a:path>
              </a:pathLst>
            </a:custGeom>
            <a:solidFill>
              <a:schemeClr val="accent3"/>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6"/>
            <p:cNvSpPr/>
            <p:nvPr/>
          </p:nvSpPr>
          <p:spPr>
            <a:xfrm>
              <a:off x="3709885" y="3971216"/>
              <a:ext cx="28291" cy="21810"/>
            </a:xfrm>
            <a:custGeom>
              <a:rect b="b" l="l" r="r" t="t"/>
              <a:pathLst>
                <a:path extrusionOk="0" fill="none" h="1235" w="1602">
                  <a:moveTo>
                    <a:pt x="0" y="0"/>
                  </a:moveTo>
                  <a:cubicBezTo>
                    <a:pt x="0" y="0"/>
                    <a:pt x="200" y="901"/>
                    <a:pt x="1601" y="1235"/>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6"/>
            <p:cNvSpPr/>
            <p:nvPr/>
          </p:nvSpPr>
          <p:spPr>
            <a:xfrm>
              <a:off x="3501942" y="3658411"/>
              <a:ext cx="232706" cy="255681"/>
            </a:xfrm>
            <a:custGeom>
              <a:rect b="b" l="l" r="r" t="t"/>
              <a:pathLst>
                <a:path extrusionOk="0" h="14478" w="13177">
                  <a:moveTo>
                    <a:pt x="0" y="1"/>
                  </a:moveTo>
                  <a:cubicBezTo>
                    <a:pt x="300" y="1869"/>
                    <a:pt x="867" y="3670"/>
                    <a:pt x="1701" y="5371"/>
                  </a:cubicBezTo>
                  <a:cubicBezTo>
                    <a:pt x="3069" y="7940"/>
                    <a:pt x="6972" y="14478"/>
                    <a:pt x="6972" y="14478"/>
                  </a:cubicBezTo>
                  <a:cubicBezTo>
                    <a:pt x="8627" y="12990"/>
                    <a:pt x="10652" y="12713"/>
                    <a:pt x="11928" y="12713"/>
                  </a:cubicBezTo>
                  <a:cubicBezTo>
                    <a:pt x="12683" y="12713"/>
                    <a:pt x="13176" y="12810"/>
                    <a:pt x="13176" y="12810"/>
                  </a:cubicBezTo>
                  <a:cubicBezTo>
                    <a:pt x="12242" y="8507"/>
                    <a:pt x="8673" y="368"/>
                    <a:pt x="8673" y="368"/>
                  </a:cubicBezTo>
                  <a:lnTo>
                    <a:pt x="0" y="1"/>
                  </a:lnTo>
                  <a:close/>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6"/>
            <p:cNvSpPr/>
            <p:nvPr/>
          </p:nvSpPr>
          <p:spPr>
            <a:xfrm>
              <a:off x="3421238" y="3732051"/>
              <a:ext cx="150816" cy="638003"/>
            </a:xfrm>
            <a:custGeom>
              <a:rect b="b" l="l" r="r" t="t"/>
              <a:pathLst>
                <a:path extrusionOk="0" h="36127" w="8540">
                  <a:moveTo>
                    <a:pt x="0" y="0"/>
                  </a:moveTo>
                  <a:lnTo>
                    <a:pt x="0" y="0"/>
                  </a:lnTo>
                  <a:cubicBezTo>
                    <a:pt x="467" y="6638"/>
                    <a:pt x="3469" y="15812"/>
                    <a:pt x="3469" y="15812"/>
                  </a:cubicBezTo>
                  <a:cubicBezTo>
                    <a:pt x="2335" y="21616"/>
                    <a:pt x="3469" y="36126"/>
                    <a:pt x="3469" y="36126"/>
                  </a:cubicBezTo>
                  <a:lnTo>
                    <a:pt x="6972" y="36026"/>
                  </a:lnTo>
                  <a:cubicBezTo>
                    <a:pt x="6972" y="36026"/>
                    <a:pt x="7706" y="25852"/>
                    <a:pt x="8373" y="16379"/>
                  </a:cubicBezTo>
                  <a:cubicBezTo>
                    <a:pt x="8540" y="14211"/>
                    <a:pt x="7839" y="6305"/>
                    <a:pt x="7839" y="6305"/>
                  </a:cubicBezTo>
                  <a:lnTo>
                    <a:pt x="6605" y="1268"/>
                  </a:lnTo>
                  <a:lnTo>
                    <a:pt x="0" y="0"/>
                  </a:lnTo>
                  <a:close/>
                </a:path>
              </a:pathLst>
            </a:custGeom>
            <a:solidFill>
              <a:schemeClr val="accent3"/>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6"/>
            <p:cNvSpPr/>
            <p:nvPr/>
          </p:nvSpPr>
          <p:spPr>
            <a:xfrm>
              <a:off x="3526083" y="4007737"/>
              <a:ext cx="24759" cy="34190"/>
            </a:xfrm>
            <a:custGeom>
              <a:rect b="b" l="l" r="r" t="t"/>
              <a:pathLst>
                <a:path extrusionOk="0" fill="none" h="1936" w="1402">
                  <a:moveTo>
                    <a:pt x="1" y="1"/>
                  </a:moveTo>
                  <a:cubicBezTo>
                    <a:pt x="1" y="1"/>
                    <a:pt x="334" y="1935"/>
                    <a:pt x="1402" y="1435"/>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6"/>
            <p:cNvSpPr/>
            <p:nvPr/>
          </p:nvSpPr>
          <p:spPr>
            <a:xfrm>
              <a:off x="3387066" y="3654296"/>
              <a:ext cx="196185" cy="278057"/>
            </a:xfrm>
            <a:custGeom>
              <a:rect b="b" l="l" r="r" t="t"/>
              <a:pathLst>
                <a:path extrusionOk="0" h="15745" w="11109">
                  <a:moveTo>
                    <a:pt x="1401" y="0"/>
                  </a:moveTo>
                  <a:cubicBezTo>
                    <a:pt x="0" y="4904"/>
                    <a:pt x="3870" y="15745"/>
                    <a:pt x="3870" y="15745"/>
                  </a:cubicBezTo>
                  <a:cubicBezTo>
                    <a:pt x="5242" y="14440"/>
                    <a:pt x="7601" y="14228"/>
                    <a:pt x="8991" y="14228"/>
                  </a:cubicBezTo>
                  <a:cubicBezTo>
                    <a:pt x="9662" y="14228"/>
                    <a:pt x="10108" y="14277"/>
                    <a:pt x="10108" y="14277"/>
                  </a:cubicBezTo>
                  <a:cubicBezTo>
                    <a:pt x="10174" y="10174"/>
                    <a:pt x="9441" y="8106"/>
                    <a:pt x="9441" y="8106"/>
                  </a:cubicBezTo>
                  <a:cubicBezTo>
                    <a:pt x="11108" y="4403"/>
                    <a:pt x="9240" y="0"/>
                    <a:pt x="9240" y="0"/>
                  </a:cubicBezTo>
                  <a:close/>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6"/>
            <p:cNvSpPr/>
            <p:nvPr/>
          </p:nvSpPr>
          <p:spPr>
            <a:xfrm>
              <a:off x="3553773" y="3703778"/>
              <a:ext cx="24177" cy="93686"/>
            </a:xfrm>
            <a:custGeom>
              <a:rect b="b" l="l" r="r" t="t"/>
              <a:pathLst>
                <a:path extrusionOk="0" fill="none" h="5305" w="1369">
                  <a:moveTo>
                    <a:pt x="534" y="0"/>
                  </a:moveTo>
                  <a:cubicBezTo>
                    <a:pt x="534" y="0"/>
                    <a:pt x="1368" y="4704"/>
                    <a:pt x="1" y="5304"/>
                  </a:cubicBezTo>
                </a:path>
              </a:pathLst>
            </a:custGeom>
            <a:noFill/>
            <a:ln cap="rnd" cmpd="sng" w="108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6"/>
            <p:cNvSpPr/>
            <p:nvPr/>
          </p:nvSpPr>
          <p:spPr>
            <a:xfrm>
              <a:off x="3317557" y="3219674"/>
              <a:ext cx="365845" cy="452184"/>
            </a:xfrm>
            <a:custGeom>
              <a:rect b="b" l="l" r="r" t="t"/>
              <a:pathLst>
                <a:path extrusionOk="0" h="25605" w="20716">
                  <a:moveTo>
                    <a:pt x="15731" y="0"/>
                  </a:moveTo>
                  <a:cubicBezTo>
                    <a:pt x="14353" y="0"/>
                    <a:pt x="13304" y="151"/>
                    <a:pt x="11942" y="194"/>
                  </a:cubicBezTo>
                  <a:cubicBezTo>
                    <a:pt x="9374" y="260"/>
                    <a:pt x="6872" y="727"/>
                    <a:pt x="4504" y="1628"/>
                  </a:cubicBezTo>
                  <a:cubicBezTo>
                    <a:pt x="3803" y="1661"/>
                    <a:pt x="3136" y="1895"/>
                    <a:pt x="2602" y="2329"/>
                  </a:cubicBezTo>
                  <a:cubicBezTo>
                    <a:pt x="2035" y="2829"/>
                    <a:pt x="1568" y="3463"/>
                    <a:pt x="1335" y="4197"/>
                  </a:cubicBezTo>
                  <a:cubicBezTo>
                    <a:pt x="968" y="5231"/>
                    <a:pt x="0" y="10668"/>
                    <a:pt x="901" y="10735"/>
                  </a:cubicBezTo>
                  <a:cubicBezTo>
                    <a:pt x="1640" y="10967"/>
                    <a:pt x="2407" y="11079"/>
                    <a:pt x="3174" y="11079"/>
                  </a:cubicBezTo>
                  <a:cubicBezTo>
                    <a:pt x="3619" y="11079"/>
                    <a:pt x="4063" y="11042"/>
                    <a:pt x="4504" y="10968"/>
                  </a:cubicBezTo>
                  <a:cubicBezTo>
                    <a:pt x="4537" y="13670"/>
                    <a:pt x="4704" y="16405"/>
                    <a:pt x="5004" y="19107"/>
                  </a:cubicBezTo>
                  <a:cubicBezTo>
                    <a:pt x="5237" y="20775"/>
                    <a:pt x="4670" y="24444"/>
                    <a:pt x="4670" y="24444"/>
                  </a:cubicBezTo>
                  <a:cubicBezTo>
                    <a:pt x="6213" y="25332"/>
                    <a:pt x="8822" y="25604"/>
                    <a:pt x="11445" y="25604"/>
                  </a:cubicBezTo>
                  <a:cubicBezTo>
                    <a:pt x="15628" y="25604"/>
                    <a:pt x="19848" y="24911"/>
                    <a:pt x="19848" y="24911"/>
                  </a:cubicBezTo>
                  <a:cubicBezTo>
                    <a:pt x="19848" y="24911"/>
                    <a:pt x="19114" y="21075"/>
                    <a:pt x="19281" y="19374"/>
                  </a:cubicBezTo>
                  <a:cubicBezTo>
                    <a:pt x="20715" y="2195"/>
                    <a:pt x="18514" y="194"/>
                    <a:pt x="18514" y="194"/>
                  </a:cubicBezTo>
                  <a:cubicBezTo>
                    <a:pt x="17402" y="49"/>
                    <a:pt x="16514" y="0"/>
                    <a:pt x="15731" y="0"/>
                  </a:cubicBez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
            <p:cNvSpPr/>
            <p:nvPr/>
          </p:nvSpPr>
          <p:spPr>
            <a:xfrm>
              <a:off x="3481899" y="3588319"/>
              <a:ext cx="28309" cy="7082"/>
            </a:xfrm>
            <a:custGeom>
              <a:rect b="b" l="l" r="r" t="t"/>
              <a:pathLst>
                <a:path extrusionOk="0" h="401" w="1603">
                  <a:moveTo>
                    <a:pt x="1" y="0"/>
                  </a:moveTo>
                  <a:lnTo>
                    <a:pt x="1" y="0"/>
                  </a:lnTo>
                  <a:cubicBezTo>
                    <a:pt x="41" y="80"/>
                    <a:pt x="188" y="97"/>
                    <a:pt x="379" y="97"/>
                  </a:cubicBezTo>
                  <a:cubicBezTo>
                    <a:pt x="382" y="97"/>
                    <a:pt x="385" y="97"/>
                    <a:pt x="389" y="97"/>
                  </a:cubicBezTo>
                  <a:lnTo>
                    <a:pt x="389" y="97"/>
                  </a:lnTo>
                  <a:lnTo>
                    <a:pt x="1602" y="401"/>
                  </a:lnTo>
                  <a:cubicBezTo>
                    <a:pt x="1539" y="131"/>
                    <a:pt x="1204" y="87"/>
                    <a:pt x="855" y="87"/>
                  </a:cubicBezTo>
                  <a:cubicBezTo>
                    <a:pt x="694" y="87"/>
                    <a:pt x="530" y="97"/>
                    <a:pt x="389" y="97"/>
                  </a:cubicBezTo>
                  <a:lnTo>
                    <a:pt x="389" y="97"/>
                  </a:lnTo>
                  <a:lnTo>
                    <a:pt x="1" y="0"/>
                  </a:ln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6"/>
            <p:cNvSpPr/>
            <p:nvPr/>
          </p:nvSpPr>
          <p:spPr>
            <a:xfrm>
              <a:off x="3481899" y="3585370"/>
              <a:ext cx="28309" cy="10031"/>
            </a:xfrm>
            <a:custGeom>
              <a:rect b="b" l="l" r="r" t="t"/>
              <a:pathLst>
                <a:path extrusionOk="0" fill="none" h="568" w="1603">
                  <a:moveTo>
                    <a:pt x="1602" y="568"/>
                  </a:moveTo>
                  <a:cubicBezTo>
                    <a:pt x="1469" y="0"/>
                    <a:pt x="134" y="434"/>
                    <a:pt x="1" y="167"/>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6"/>
            <p:cNvSpPr/>
            <p:nvPr/>
          </p:nvSpPr>
          <p:spPr>
            <a:xfrm>
              <a:off x="3424769" y="3574774"/>
              <a:ext cx="10614" cy="4715"/>
            </a:xfrm>
            <a:custGeom>
              <a:rect b="b" l="l" r="r" t="t"/>
              <a:pathLst>
                <a:path extrusionOk="0" fill="none" h="267" w="601">
                  <a:moveTo>
                    <a:pt x="601" y="267"/>
                  </a:move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6"/>
            <p:cNvSpPr/>
            <p:nvPr/>
          </p:nvSpPr>
          <p:spPr>
            <a:xfrm>
              <a:off x="3449511" y="3581238"/>
              <a:ext cx="183805" cy="68362"/>
            </a:xfrm>
            <a:custGeom>
              <a:rect b="b" l="l" r="r" t="t"/>
              <a:pathLst>
                <a:path extrusionOk="0" fill="none" h="3871" w="10408">
                  <a:moveTo>
                    <a:pt x="10408" y="1"/>
                  </a:moveTo>
                  <a:cubicBezTo>
                    <a:pt x="10408" y="1"/>
                    <a:pt x="8940" y="3870"/>
                    <a:pt x="0" y="201"/>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6"/>
            <p:cNvSpPr/>
            <p:nvPr/>
          </p:nvSpPr>
          <p:spPr>
            <a:xfrm>
              <a:off x="3463056" y="3166536"/>
              <a:ext cx="126075" cy="102711"/>
            </a:xfrm>
            <a:custGeom>
              <a:rect b="b" l="l" r="r" t="t"/>
              <a:pathLst>
                <a:path extrusionOk="0" h="5816" w="7139">
                  <a:moveTo>
                    <a:pt x="2636" y="0"/>
                  </a:moveTo>
                  <a:cubicBezTo>
                    <a:pt x="2636" y="0"/>
                    <a:pt x="2269" y="2636"/>
                    <a:pt x="1768" y="3336"/>
                  </a:cubicBezTo>
                  <a:cubicBezTo>
                    <a:pt x="1468" y="3770"/>
                    <a:pt x="1" y="4237"/>
                    <a:pt x="1" y="4237"/>
                  </a:cubicBezTo>
                  <a:cubicBezTo>
                    <a:pt x="1" y="4237"/>
                    <a:pt x="1185" y="5816"/>
                    <a:pt x="3872" y="5816"/>
                  </a:cubicBezTo>
                  <a:cubicBezTo>
                    <a:pt x="4001" y="5816"/>
                    <a:pt x="4134" y="5812"/>
                    <a:pt x="4270" y="5805"/>
                  </a:cubicBezTo>
                  <a:cubicBezTo>
                    <a:pt x="7139" y="5638"/>
                    <a:pt x="6805" y="3903"/>
                    <a:pt x="6805" y="3903"/>
                  </a:cubicBezTo>
                  <a:lnTo>
                    <a:pt x="6805" y="3903"/>
                  </a:lnTo>
                  <a:cubicBezTo>
                    <a:pt x="6805" y="3903"/>
                    <a:pt x="6751" y="3908"/>
                    <a:pt x="6666" y="3908"/>
                  </a:cubicBezTo>
                  <a:cubicBezTo>
                    <a:pt x="6434" y="3908"/>
                    <a:pt x="5976" y="3872"/>
                    <a:pt x="5805" y="3603"/>
                  </a:cubicBezTo>
                  <a:cubicBezTo>
                    <a:pt x="5571" y="3269"/>
                    <a:pt x="5805" y="1902"/>
                    <a:pt x="5805" y="1902"/>
                  </a:cubicBezTo>
                  <a:lnTo>
                    <a:pt x="263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6"/>
            <p:cNvSpPr/>
            <p:nvPr/>
          </p:nvSpPr>
          <p:spPr>
            <a:xfrm>
              <a:off x="3463056" y="3166536"/>
              <a:ext cx="126075" cy="105466"/>
            </a:xfrm>
            <a:custGeom>
              <a:rect b="b" l="l" r="r" t="t"/>
              <a:pathLst>
                <a:path extrusionOk="0" fill="none" h="5972" w="7139">
                  <a:moveTo>
                    <a:pt x="5805" y="1902"/>
                  </a:moveTo>
                  <a:cubicBezTo>
                    <a:pt x="5805" y="1902"/>
                    <a:pt x="5571" y="3269"/>
                    <a:pt x="5805" y="3603"/>
                  </a:cubicBezTo>
                  <a:cubicBezTo>
                    <a:pt x="6038" y="3970"/>
                    <a:pt x="6805" y="3903"/>
                    <a:pt x="6805" y="3903"/>
                  </a:cubicBezTo>
                  <a:cubicBezTo>
                    <a:pt x="6805" y="3903"/>
                    <a:pt x="7139" y="5638"/>
                    <a:pt x="4270" y="5805"/>
                  </a:cubicBezTo>
                  <a:cubicBezTo>
                    <a:pt x="1301" y="5971"/>
                    <a:pt x="1" y="4237"/>
                    <a:pt x="1" y="4237"/>
                  </a:cubicBezTo>
                  <a:cubicBezTo>
                    <a:pt x="1" y="4237"/>
                    <a:pt x="1468" y="3770"/>
                    <a:pt x="1768" y="3336"/>
                  </a:cubicBezTo>
                  <a:cubicBezTo>
                    <a:pt x="2269" y="2636"/>
                    <a:pt x="2636" y="0"/>
                    <a:pt x="2636" y="0"/>
                  </a:cubicBezTo>
                  <a:close/>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p:nvPr/>
          </p:nvSpPr>
          <p:spPr>
            <a:xfrm>
              <a:off x="3468671" y="3045779"/>
              <a:ext cx="145201" cy="163726"/>
            </a:xfrm>
            <a:custGeom>
              <a:rect b="b" l="l" r="r" t="t"/>
              <a:pathLst>
                <a:path extrusionOk="0" h="9271" w="8222">
                  <a:moveTo>
                    <a:pt x="6788" y="0"/>
                  </a:moveTo>
                  <a:cubicBezTo>
                    <a:pt x="6340" y="560"/>
                    <a:pt x="5478" y="706"/>
                    <a:pt x="4702" y="706"/>
                  </a:cubicBezTo>
                  <a:cubicBezTo>
                    <a:pt x="3859" y="706"/>
                    <a:pt x="3118" y="534"/>
                    <a:pt x="3118" y="534"/>
                  </a:cubicBezTo>
                  <a:cubicBezTo>
                    <a:pt x="2985" y="1301"/>
                    <a:pt x="2585" y="2002"/>
                    <a:pt x="1951" y="2502"/>
                  </a:cubicBezTo>
                  <a:cubicBezTo>
                    <a:pt x="1984" y="4170"/>
                    <a:pt x="1417" y="4170"/>
                    <a:pt x="1417" y="4170"/>
                  </a:cubicBezTo>
                  <a:cubicBezTo>
                    <a:pt x="1056" y="3904"/>
                    <a:pt x="773" y="3791"/>
                    <a:pt x="563" y="3791"/>
                  </a:cubicBezTo>
                  <a:cubicBezTo>
                    <a:pt x="114" y="3791"/>
                    <a:pt x="1" y="4311"/>
                    <a:pt x="183" y="4970"/>
                  </a:cubicBezTo>
                  <a:cubicBezTo>
                    <a:pt x="416" y="5938"/>
                    <a:pt x="1551" y="5938"/>
                    <a:pt x="1551" y="5938"/>
                  </a:cubicBezTo>
                  <a:cubicBezTo>
                    <a:pt x="1551" y="5938"/>
                    <a:pt x="2326" y="9270"/>
                    <a:pt x="5050" y="9270"/>
                  </a:cubicBezTo>
                  <a:cubicBezTo>
                    <a:pt x="5262" y="9270"/>
                    <a:pt x="5485" y="9250"/>
                    <a:pt x="5720" y="9207"/>
                  </a:cubicBezTo>
                  <a:cubicBezTo>
                    <a:pt x="8222" y="8740"/>
                    <a:pt x="7521" y="4270"/>
                    <a:pt x="7688" y="3136"/>
                  </a:cubicBezTo>
                  <a:cubicBezTo>
                    <a:pt x="7888" y="2035"/>
                    <a:pt x="6788" y="0"/>
                    <a:pt x="6788" y="0"/>
                  </a:cubicBezTo>
                  <a:close/>
                </a:path>
              </a:pathLst>
            </a:custGeom>
            <a:solidFill>
              <a:schemeClr val="accent3"/>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6"/>
            <p:cNvSpPr/>
            <p:nvPr/>
          </p:nvSpPr>
          <p:spPr>
            <a:xfrm>
              <a:off x="3565553" y="3110572"/>
              <a:ext cx="18278" cy="44203"/>
            </a:xfrm>
            <a:custGeom>
              <a:rect b="b" l="l" r="r" t="t"/>
              <a:pathLst>
                <a:path extrusionOk="0" fill="none" h="2503" w="1035">
                  <a:moveTo>
                    <a:pt x="301" y="1"/>
                  </a:moveTo>
                  <a:lnTo>
                    <a:pt x="935" y="1335"/>
                  </a:lnTo>
                  <a:cubicBezTo>
                    <a:pt x="1035" y="1535"/>
                    <a:pt x="968" y="1802"/>
                    <a:pt x="801" y="1935"/>
                  </a:cubicBezTo>
                  <a:cubicBezTo>
                    <a:pt x="801" y="1935"/>
                    <a:pt x="1" y="2269"/>
                    <a:pt x="1" y="2502"/>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6"/>
            <p:cNvSpPr/>
            <p:nvPr/>
          </p:nvSpPr>
          <p:spPr>
            <a:xfrm>
              <a:off x="3584996" y="3099376"/>
              <a:ext cx="7082" cy="13563"/>
            </a:xfrm>
            <a:custGeom>
              <a:rect b="b" l="l" r="r" t="t"/>
              <a:pathLst>
                <a:path extrusionOk="0" h="768" w="401">
                  <a:moveTo>
                    <a:pt x="201" y="1"/>
                  </a:moveTo>
                  <a:cubicBezTo>
                    <a:pt x="101" y="1"/>
                    <a:pt x="0" y="168"/>
                    <a:pt x="0" y="401"/>
                  </a:cubicBezTo>
                  <a:cubicBezTo>
                    <a:pt x="0" y="601"/>
                    <a:pt x="101" y="768"/>
                    <a:pt x="201" y="768"/>
                  </a:cubicBezTo>
                  <a:cubicBezTo>
                    <a:pt x="301" y="768"/>
                    <a:pt x="401" y="601"/>
                    <a:pt x="401" y="401"/>
                  </a:cubicBezTo>
                  <a:cubicBezTo>
                    <a:pt x="401" y="168"/>
                    <a:pt x="301" y="1"/>
                    <a:pt x="2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
            <p:cNvSpPr/>
            <p:nvPr/>
          </p:nvSpPr>
          <p:spPr>
            <a:xfrm>
              <a:off x="3547292" y="3101142"/>
              <a:ext cx="6499" cy="13581"/>
            </a:xfrm>
            <a:custGeom>
              <a:rect b="b" l="l" r="r" t="t"/>
              <a:pathLst>
                <a:path extrusionOk="0" h="769" w="368">
                  <a:moveTo>
                    <a:pt x="201" y="1"/>
                  </a:moveTo>
                  <a:cubicBezTo>
                    <a:pt x="67" y="1"/>
                    <a:pt x="1" y="168"/>
                    <a:pt x="1" y="401"/>
                  </a:cubicBezTo>
                  <a:cubicBezTo>
                    <a:pt x="1" y="601"/>
                    <a:pt x="67" y="768"/>
                    <a:pt x="201" y="768"/>
                  </a:cubicBezTo>
                  <a:cubicBezTo>
                    <a:pt x="301" y="768"/>
                    <a:pt x="368" y="601"/>
                    <a:pt x="368" y="401"/>
                  </a:cubicBezTo>
                  <a:cubicBezTo>
                    <a:pt x="368" y="168"/>
                    <a:pt x="301" y="1"/>
                    <a:pt x="2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6"/>
            <p:cNvSpPr/>
            <p:nvPr/>
          </p:nvSpPr>
          <p:spPr>
            <a:xfrm>
              <a:off x="3540229" y="3155339"/>
              <a:ext cx="29475" cy="21898"/>
            </a:xfrm>
            <a:custGeom>
              <a:rect b="b" l="l" r="r" t="t"/>
              <a:pathLst>
                <a:path extrusionOk="0" h="1240" w="1669">
                  <a:moveTo>
                    <a:pt x="0" y="1"/>
                  </a:moveTo>
                  <a:lnTo>
                    <a:pt x="0" y="1"/>
                  </a:lnTo>
                  <a:cubicBezTo>
                    <a:pt x="0" y="1"/>
                    <a:pt x="74" y="1239"/>
                    <a:pt x="745" y="1239"/>
                  </a:cubicBezTo>
                  <a:cubicBezTo>
                    <a:pt x="975" y="1239"/>
                    <a:pt x="1276" y="1093"/>
                    <a:pt x="1668" y="701"/>
                  </a:cubicBezTo>
                  <a:cubicBezTo>
                    <a:pt x="1068" y="568"/>
                    <a:pt x="501" y="334"/>
                    <a:pt x="0" y="1"/>
                  </a:cubicBezTo>
                  <a:close/>
                </a:path>
              </a:pathLst>
            </a:custGeom>
            <a:solidFill>
              <a:schemeClr val="lt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6"/>
            <p:cNvSpPr/>
            <p:nvPr/>
          </p:nvSpPr>
          <p:spPr>
            <a:xfrm>
              <a:off x="3575566" y="3074635"/>
              <a:ext cx="19461" cy="17113"/>
            </a:xfrm>
            <a:custGeom>
              <a:rect b="b" l="l" r="r" t="t"/>
              <a:pathLst>
                <a:path extrusionOk="0" fill="none" h="969" w="1102">
                  <a:moveTo>
                    <a:pt x="1102" y="901"/>
                  </a:moveTo>
                  <a:cubicBezTo>
                    <a:pt x="1102" y="901"/>
                    <a:pt x="635" y="1"/>
                    <a:pt x="1" y="968"/>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6"/>
            <p:cNvSpPr/>
            <p:nvPr/>
          </p:nvSpPr>
          <p:spPr>
            <a:xfrm>
              <a:off x="3538463" y="3077001"/>
              <a:ext cx="22393" cy="20627"/>
            </a:xfrm>
            <a:custGeom>
              <a:rect b="b" l="l" r="r" t="t"/>
              <a:pathLst>
                <a:path extrusionOk="0" fill="none" h="1168" w="1268">
                  <a:moveTo>
                    <a:pt x="1268" y="1001"/>
                  </a:moveTo>
                  <a:cubicBezTo>
                    <a:pt x="1268" y="1001"/>
                    <a:pt x="567" y="0"/>
                    <a:pt x="0" y="1168"/>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6"/>
            <p:cNvSpPr/>
            <p:nvPr/>
          </p:nvSpPr>
          <p:spPr>
            <a:xfrm>
              <a:off x="3470120" y="3449285"/>
              <a:ext cx="260997" cy="314171"/>
            </a:xfrm>
            <a:custGeom>
              <a:rect b="b" l="l" r="r" t="t"/>
              <a:pathLst>
                <a:path extrusionOk="0" h="17790" w="14779">
                  <a:moveTo>
                    <a:pt x="1" y="1"/>
                  </a:moveTo>
                  <a:lnTo>
                    <a:pt x="2169" y="16946"/>
                  </a:lnTo>
                  <a:lnTo>
                    <a:pt x="2369" y="17013"/>
                  </a:lnTo>
                  <a:cubicBezTo>
                    <a:pt x="3991" y="17531"/>
                    <a:pt x="5684" y="17790"/>
                    <a:pt x="7380" y="17790"/>
                  </a:cubicBezTo>
                  <a:cubicBezTo>
                    <a:pt x="8962" y="17790"/>
                    <a:pt x="10546" y="17564"/>
                    <a:pt x="12076" y="17113"/>
                  </a:cubicBezTo>
                  <a:lnTo>
                    <a:pt x="12610" y="16946"/>
                  </a:lnTo>
                  <a:lnTo>
                    <a:pt x="14778" y="1"/>
                  </a:lnTo>
                  <a:close/>
                </a:path>
              </a:pathLst>
            </a:custGeom>
            <a:solidFill>
              <a:schemeClr val="accent5"/>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
            <p:cNvSpPr/>
            <p:nvPr/>
          </p:nvSpPr>
          <p:spPr>
            <a:xfrm>
              <a:off x="3470120" y="3429859"/>
              <a:ext cx="260997" cy="39488"/>
            </a:xfrm>
            <a:custGeom>
              <a:rect b="b" l="l" r="r" t="t"/>
              <a:pathLst>
                <a:path extrusionOk="0" h="2236" w="14779">
                  <a:moveTo>
                    <a:pt x="7406" y="0"/>
                  </a:moveTo>
                  <a:cubicBezTo>
                    <a:pt x="3303" y="0"/>
                    <a:pt x="1" y="500"/>
                    <a:pt x="1" y="1101"/>
                  </a:cubicBezTo>
                  <a:cubicBezTo>
                    <a:pt x="1" y="1735"/>
                    <a:pt x="3337" y="2235"/>
                    <a:pt x="7406" y="2235"/>
                  </a:cubicBezTo>
                  <a:cubicBezTo>
                    <a:pt x="11476" y="2235"/>
                    <a:pt x="14778" y="1735"/>
                    <a:pt x="14778" y="1101"/>
                  </a:cubicBezTo>
                  <a:cubicBezTo>
                    <a:pt x="14778" y="500"/>
                    <a:pt x="11476" y="0"/>
                    <a:pt x="7406" y="0"/>
                  </a:cubicBezTo>
                  <a:close/>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6"/>
            <p:cNvSpPr/>
            <p:nvPr/>
          </p:nvSpPr>
          <p:spPr>
            <a:xfrm>
              <a:off x="3340533" y="3363794"/>
              <a:ext cx="136088" cy="248141"/>
            </a:xfrm>
            <a:custGeom>
              <a:rect b="b" l="l" r="r" t="t"/>
              <a:pathLst>
                <a:path extrusionOk="0" h="14051" w="7706">
                  <a:moveTo>
                    <a:pt x="2932" y="1"/>
                  </a:moveTo>
                  <a:cubicBezTo>
                    <a:pt x="1671" y="1"/>
                    <a:pt x="0" y="1439"/>
                    <a:pt x="0" y="1439"/>
                  </a:cubicBezTo>
                  <a:cubicBezTo>
                    <a:pt x="0" y="1439"/>
                    <a:pt x="901" y="8278"/>
                    <a:pt x="2369" y="10179"/>
                  </a:cubicBezTo>
                  <a:cubicBezTo>
                    <a:pt x="3813" y="12050"/>
                    <a:pt x="6452" y="14050"/>
                    <a:pt x="7553" y="14050"/>
                  </a:cubicBezTo>
                  <a:cubicBezTo>
                    <a:pt x="7571" y="14050"/>
                    <a:pt x="7589" y="14050"/>
                    <a:pt x="7606" y="14049"/>
                  </a:cubicBezTo>
                  <a:lnTo>
                    <a:pt x="7706" y="13148"/>
                  </a:lnTo>
                  <a:cubicBezTo>
                    <a:pt x="7706" y="13148"/>
                    <a:pt x="6305" y="8278"/>
                    <a:pt x="4270" y="7244"/>
                  </a:cubicBezTo>
                  <a:cubicBezTo>
                    <a:pt x="4270" y="7244"/>
                    <a:pt x="4870" y="6476"/>
                    <a:pt x="4270" y="1540"/>
                  </a:cubicBezTo>
                  <a:cubicBezTo>
                    <a:pt x="4123" y="383"/>
                    <a:pt x="3582" y="1"/>
                    <a:pt x="2932" y="1"/>
                  </a:cubicBezTo>
                  <a:close/>
                </a:path>
              </a:pathLst>
            </a:custGeom>
            <a:solidFill>
              <a:schemeClr val="accent3"/>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6"/>
            <p:cNvSpPr/>
            <p:nvPr/>
          </p:nvSpPr>
          <p:spPr>
            <a:xfrm>
              <a:off x="3468354" y="3543552"/>
              <a:ext cx="27726" cy="36556"/>
            </a:xfrm>
            <a:custGeom>
              <a:rect b="b" l="l" r="r" t="t"/>
              <a:pathLst>
                <a:path extrusionOk="0" h="2070" w="1570">
                  <a:moveTo>
                    <a:pt x="863" y="0"/>
                  </a:moveTo>
                  <a:cubicBezTo>
                    <a:pt x="470" y="0"/>
                    <a:pt x="101" y="1201"/>
                    <a:pt x="101" y="1201"/>
                  </a:cubicBezTo>
                  <a:cubicBezTo>
                    <a:pt x="1" y="1535"/>
                    <a:pt x="268" y="2068"/>
                    <a:pt x="635" y="2068"/>
                  </a:cubicBezTo>
                  <a:cubicBezTo>
                    <a:pt x="641" y="2069"/>
                    <a:pt x="648" y="2069"/>
                    <a:pt x="654" y="2069"/>
                  </a:cubicBezTo>
                  <a:cubicBezTo>
                    <a:pt x="1033" y="2069"/>
                    <a:pt x="968" y="1101"/>
                    <a:pt x="968" y="1101"/>
                  </a:cubicBezTo>
                  <a:lnTo>
                    <a:pt x="968" y="1101"/>
                  </a:lnTo>
                  <a:cubicBezTo>
                    <a:pt x="1055" y="1223"/>
                    <a:pt x="1149" y="1279"/>
                    <a:pt x="1229" y="1279"/>
                  </a:cubicBezTo>
                  <a:cubicBezTo>
                    <a:pt x="1455" y="1279"/>
                    <a:pt x="1570" y="832"/>
                    <a:pt x="1102" y="167"/>
                  </a:cubicBezTo>
                  <a:cubicBezTo>
                    <a:pt x="1023" y="49"/>
                    <a:pt x="943" y="0"/>
                    <a:pt x="863" y="0"/>
                  </a:cubicBezTo>
                  <a:close/>
                </a:path>
              </a:pathLst>
            </a:custGeom>
            <a:solidFill>
              <a:schemeClr val="accent3"/>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6"/>
            <p:cNvSpPr/>
            <p:nvPr/>
          </p:nvSpPr>
          <p:spPr>
            <a:xfrm>
              <a:off x="3459524" y="3568293"/>
              <a:ext cx="55470" cy="80335"/>
            </a:xfrm>
            <a:custGeom>
              <a:rect b="b" l="l" r="r" t="t"/>
              <a:pathLst>
                <a:path extrusionOk="0" h="4549" w="3141">
                  <a:moveTo>
                    <a:pt x="558" y="41"/>
                  </a:moveTo>
                  <a:cubicBezTo>
                    <a:pt x="336" y="41"/>
                    <a:pt x="128" y="220"/>
                    <a:pt x="100" y="467"/>
                  </a:cubicBezTo>
                  <a:cubicBezTo>
                    <a:pt x="100" y="767"/>
                    <a:pt x="234" y="1034"/>
                    <a:pt x="434" y="1201"/>
                  </a:cubicBezTo>
                  <a:cubicBezTo>
                    <a:pt x="434" y="1201"/>
                    <a:pt x="0" y="1768"/>
                    <a:pt x="768" y="2335"/>
                  </a:cubicBezTo>
                  <a:cubicBezTo>
                    <a:pt x="768" y="2335"/>
                    <a:pt x="401" y="2635"/>
                    <a:pt x="934" y="3136"/>
                  </a:cubicBezTo>
                  <a:cubicBezTo>
                    <a:pt x="934" y="3136"/>
                    <a:pt x="668" y="3469"/>
                    <a:pt x="1235" y="3903"/>
                  </a:cubicBezTo>
                  <a:cubicBezTo>
                    <a:pt x="1649" y="4202"/>
                    <a:pt x="2174" y="4549"/>
                    <a:pt x="2515" y="4549"/>
                  </a:cubicBezTo>
                  <a:cubicBezTo>
                    <a:pt x="2668" y="4549"/>
                    <a:pt x="2784" y="4479"/>
                    <a:pt x="2836" y="4303"/>
                  </a:cubicBezTo>
                  <a:cubicBezTo>
                    <a:pt x="3003" y="3736"/>
                    <a:pt x="1935" y="3603"/>
                    <a:pt x="1702" y="3269"/>
                  </a:cubicBezTo>
                  <a:lnTo>
                    <a:pt x="1702" y="3269"/>
                  </a:lnTo>
                  <a:cubicBezTo>
                    <a:pt x="1702" y="3269"/>
                    <a:pt x="2277" y="3435"/>
                    <a:pt x="2691" y="3435"/>
                  </a:cubicBezTo>
                  <a:cubicBezTo>
                    <a:pt x="2946" y="3435"/>
                    <a:pt x="3141" y="3372"/>
                    <a:pt x="3103" y="3169"/>
                  </a:cubicBezTo>
                  <a:cubicBezTo>
                    <a:pt x="3003" y="2602"/>
                    <a:pt x="1468" y="2502"/>
                    <a:pt x="1468" y="2168"/>
                  </a:cubicBezTo>
                  <a:cubicBezTo>
                    <a:pt x="1468" y="2168"/>
                    <a:pt x="3003" y="2102"/>
                    <a:pt x="2869" y="1535"/>
                  </a:cubicBezTo>
                  <a:cubicBezTo>
                    <a:pt x="2528" y="1250"/>
                    <a:pt x="1970" y="1160"/>
                    <a:pt x="1502" y="1160"/>
                  </a:cubicBezTo>
                  <a:cubicBezTo>
                    <a:pt x="1421" y="1160"/>
                    <a:pt x="1342" y="1163"/>
                    <a:pt x="1268" y="1168"/>
                  </a:cubicBezTo>
                  <a:cubicBezTo>
                    <a:pt x="1268" y="1168"/>
                    <a:pt x="2736" y="1034"/>
                    <a:pt x="2636" y="534"/>
                  </a:cubicBezTo>
                  <a:cubicBezTo>
                    <a:pt x="2569" y="0"/>
                    <a:pt x="1868" y="434"/>
                    <a:pt x="701" y="67"/>
                  </a:cubicBezTo>
                  <a:cubicBezTo>
                    <a:pt x="654" y="49"/>
                    <a:pt x="605" y="41"/>
                    <a:pt x="558" y="41"/>
                  </a:cubicBezTo>
                  <a:close/>
                </a:path>
              </a:pathLst>
            </a:custGeom>
            <a:solidFill>
              <a:schemeClr val="accent3"/>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6"/>
            <p:cNvSpPr/>
            <p:nvPr/>
          </p:nvSpPr>
          <p:spPr>
            <a:xfrm>
              <a:off x="3663334" y="3233695"/>
              <a:ext cx="12980" cy="84839"/>
            </a:xfrm>
            <a:custGeom>
              <a:rect b="b" l="l" r="r" t="t"/>
              <a:pathLst>
                <a:path extrusionOk="0" fill="none" h="4804" w="735">
                  <a:moveTo>
                    <a:pt x="735" y="0"/>
                  </a:moveTo>
                  <a:cubicBezTo>
                    <a:pt x="201" y="1535"/>
                    <a:pt x="1" y="3169"/>
                    <a:pt x="101" y="4804"/>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6"/>
            <p:cNvSpPr/>
            <p:nvPr/>
          </p:nvSpPr>
          <p:spPr>
            <a:xfrm>
              <a:off x="3696323" y="2930320"/>
              <a:ext cx="152600" cy="348750"/>
            </a:xfrm>
            <a:custGeom>
              <a:rect b="b" l="l" r="r" t="t"/>
              <a:pathLst>
                <a:path extrusionOk="0" h="19748" w="8641">
                  <a:moveTo>
                    <a:pt x="4938" y="0"/>
                  </a:moveTo>
                  <a:cubicBezTo>
                    <a:pt x="4171" y="0"/>
                    <a:pt x="3403" y="100"/>
                    <a:pt x="2670" y="300"/>
                  </a:cubicBezTo>
                  <a:cubicBezTo>
                    <a:pt x="1669" y="1034"/>
                    <a:pt x="935" y="2102"/>
                    <a:pt x="868" y="2936"/>
                  </a:cubicBezTo>
                  <a:cubicBezTo>
                    <a:pt x="868" y="2936"/>
                    <a:pt x="868" y="2969"/>
                    <a:pt x="868" y="2969"/>
                  </a:cubicBezTo>
                  <a:lnTo>
                    <a:pt x="868" y="3036"/>
                  </a:lnTo>
                  <a:lnTo>
                    <a:pt x="1702" y="12676"/>
                  </a:lnTo>
                  <a:lnTo>
                    <a:pt x="768" y="14110"/>
                  </a:lnTo>
                  <a:cubicBezTo>
                    <a:pt x="201" y="15011"/>
                    <a:pt x="1" y="16112"/>
                    <a:pt x="234" y="17146"/>
                  </a:cubicBezTo>
                  <a:lnTo>
                    <a:pt x="768" y="19748"/>
                  </a:lnTo>
                  <a:cubicBezTo>
                    <a:pt x="768" y="19748"/>
                    <a:pt x="4838" y="15044"/>
                    <a:pt x="5305" y="13944"/>
                  </a:cubicBezTo>
                  <a:cubicBezTo>
                    <a:pt x="5738" y="12909"/>
                    <a:pt x="3604" y="4270"/>
                    <a:pt x="3270" y="3002"/>
                  </a:cubicBezTo>
                  <a:cubicBezTo>
                    <a:pt x="3637" y="2869"/>
                    <a:pt x="4004" y="2702"/>
                    <a:pt x="4304" y="2569"/>
                  </a:cubicBezTo>
                  <a:cubicBezTo>
                    <a:pt x="4404" y="2168"/>
                    <a:pt x="4704" y="1835"/>
                    <a:pt x="4838" y="1435"/>
                  </a:cubicBezTo>
                  <a:cubicBezTo>
                    <a:pt x="5380" y="1226"/>
                    <a:pt x="5961" y="1122"/>
                    <a:pt x="6540" y="1122"/>
                  </a:cubicBezTo>
                  <a:cubicBezTo>
                    <a:pt x="6888" y="1122"/>
                    <a:pt x="7235" y="1159"/>
                    <a:pt x="7573" y="1234"/>
                  </a:cubicBezTo>
                  <a:cubicBezTo>
                    <a:pt x="8474" y="1234"/>
                    <a:pt x="8640" y="734"/>
                    <a:pt x="8073" y="501"/>
                  </a:cubicBezTo>
                  <a:cubicBezTo>
                    <a:pt x="7039" y="234"/>
                    <a:pt x="6005" y="67"/>
                    <a:pt x="4938" y="0"/>
                  </a:cubicBezTo>
                  <a:close/>
                </a:path>
              </a:pathLst>
            </a:custGeom>
            <a:solidFill>
              <a:schemeClr val="accent3"/>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6"/>
            <p:cNvSpPr/>
            <p:nvPr/>
          </p:nvSpPr>
          <p:spPr>
            <a:xfrm>
              <a:off x="4017958" y="2912642"/>
              <a:ext cx="28892" cy="30658"/>
            </a:xfrm>
            <a:custGeom>
              <a:rect b="b" l="l" r="r" t="t"/>
              <a:pathLst>
                <a:path extrusionOk="0" h="1736" w="1636">
                  <a:moveTo>
                    <a:pt x="368" y="1"/>
                  </a:moveTo>
                  <a:lnTo>
                    <a:pt x="1" y="1402"/>
                  </a:lnTo>
                  <a:lnTo>
                    <a:pt x="1269" y="1735"/>
                  </a:lnTo>
                  <a:lnTo>
                    <a:pt x="1635" y="334"/>
                  </a:lnTo>
                  <a:lnTo>
                    <a:pt x="368" y="1"/>
                  </a:lnTo>
                  <a:close/>
                </a:path>
              </a:pathLst>
            </a:custGeom>
            <a:solidFill>
              <a:schemeClr val="lt1"/>
            </a:solidFill>
            <a:ln cap="rnd" cmpd="sng" w="100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6"/>
            <p:cNvSpPr/>
            <p:nvPr/>
          </p:nvSpPr>
          <p:spPr>
            <a:xfrm>
              <a:off x="3957297" y="2930214"/>
              <a:ext cx="106631" cy="169306"/>
            </a:xfrm>
            <a:custGeom>
              <a:rect b="b" l="l" r="r" t="t"/>
              <a:pathLst>
                <a:path extrusionOk="0" h="9587" w="6038">
                  <a:moveTo>
                    <a:pt x="3734" y="1"/>
                  </a:moveTo>
                  <a:cubicBezTo>
                    <a:pt x="2823" y="1"/>
                    <a:pt x="1986" y="619"/>
                    <a:pt x="1735" y="1541"/>
                  </a:cubicBezTo>
                  <a:lnTo>
                    <a:pt x="167" y="7645"/>
                  </a:lnTo>
                  <a:cubicBezTo>
                    <a:pt x="0" y="8279"/>
                    <a:pt x="400" y="8946"/>
                    <a:pt x="1034" y="9113"/>
                  </a:cubicBezTo>
                  <a:lnTo>
                    <a:pt x="2735" y="9546"/>
                  </a:lnTo>
                  <a:cubicBezTo>
                    <a:pt x="2839" y="9574"/>
                    <a:pt x="2943" y="9587"/>
                    <a:pt x="3046" y="9587"/>
                  </a:cubicBezTo>
                  <a:cubicBezTo>
                    <a:pt x="3573" y="9587"/>
                    <a:pt x="4064" y="9243"/>
                    <a:pt x="4203" y="8712"/>
                  </a:cubicBezTo>
                  <a:lnTo>
                    <a:pt x="5771" y="2608"/>
                  </a:lnTo>
                  <a:cubicBezTo>
                    <a:pt x="6038" y="1474"/>
                    <a:pt x="5371" y="340"/>
                    <a:pt x="4270" y="73"/>
                  </a:cubicBezTo>
                  <a:cubicBezTo>
                    <a:pt x="4091" y="24"/>
                    <a:pt x="3911" y="1"/>
                    <a:pt x="37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6"/>
            <p:cNvSpPr/>
            <p:nvPr/>
          </p:nvSpPr>
          <p:spPr>
            <a:xfrm>
              <a:off x="3972608" y="2970955"/>
              <a:ext cx="83073" cy="64830"/>
            </a:xfrm>
            <a:custGeom>
              <a:rect b="b" l="l" r="r" t="t"/>
              <a:pathLst>
                <a:path extrusionOk="0" h="3671" w="4704">
                  <a:moveTo>
                    <a:pt x="668" y="1"/>
                  </a:moveTo>
                  <a:lnTo>
                    <a:pt x="0" y="2636"/>
                  </a:lnTo>
                  <a:lnTo>
                    <a:pt x="4037" y="3670"/>
                  </a:lnTo>
                  <a:lnTo>
                    <a:pt x="4704" y="1035"/>
                  </a:lnTo>
                  <a:lnTo>
                    <a:pt x="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6"/>
            <p:cNvSpPr/>
            <p:nvPr/>
          </p:nvSpPr>
          <p:spPr>
            <a:xfrm>
              <a:off x="3957297" y="2926187"/>
              <a:ext cx="106631" cy="175576"/>
            </a:xfrm>
            <a:custGeom>
              <a:rect b="b" l="l" r="r" t="t"/>
              <a:pathLst>
                <a:path extrusionOk="0" fill="none" h="9942" w="6038">
                  <a:moveTo>
                    <a:pt x="2735" y="9774"/>
                  </a:moveTo>
                  <a:lnTo>
                    <a:pt x="1034" y="9341"/>
                  </a:lnTo>
                  <a:cubicBezTo>
                    <a:pt x="400" y="9174"/>
                    <a:pt x="0" y="8507"/>
                    <a:pt x="167" y="7873"/>
                  </a:cubicBezTo>
                  <a:lnTo>
                    <a:pt x="1735" y="1769"/>
                  </a:lnTo>
                  <a:cubicBezTo>
                    <a:pt x="2035" y="668"/>
                    <a:pt x="3169" y="1"/>
                    <a:pt x="4270" y="301"/>
                  </a:cubicBezTo>
                  <a:lnTo>
                    <a:pt x="4270" y="301"/>
                  </a:lnTo>
                  <a:cubicBezTo>
                    <a:pt x="5371" y="568"/>
                    <a:pt x="6038" y="1702"/>
                    <a:pt x="5771" y="2836"/>
                  </a:cubicBezTo>
                  <a:lnTo>
                    <a:pt x="4203" y="8940"/>
                  </a:lnTo>
                  <a:cubicBezTo>
                    <a:pt x="4036" y="9574"/>
                    <a:pt x="3369" y="9941"/>
                    <a:pt x="2735" y="9774"/>
                  </a:cubicBezTo>
                  <a:close/>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6"/>
            <p:cNvSpPr/>
            <p:nvPr/>
          </p:nvSpPr>
          <p:spPr>
            <a:xfrm>
              <a:off x="4017958" y="2892016"/>
              <a:ext cx="39488" cy="28309"/>
            </a:xfrm>
            <a:custGeom>
              <a:rect b="b" l="l" r="r" t="t"/>
              <a:pathLst>
                <a:path extrusionOk="0" h="1603" w="2236">
                  <a:moveTo>
                    <a:pt x="268" y="1"/>
                  </a:moveTo>
                  <a:lnTo>
                    <a:pt x="1" y="1102"/>
                  </a:lnTo>
                  <a:lnTo>
                    <a:pt x="1969" y="1602"/>
                  </a:lnTo>
                  <a:lnTo>
                    <a:pt x="2236" y="501"/>
                  </a:lnTo>
                  <a:lnTo>
                    <a:pt x="268" y="1"/>
                  </a:lnTo>
                  <a:close/>
                </a:path>
              </a:pathLst>
            </a:custGeom>
            <a:solidFill>
              <a:schemeClr val="accent2"/>
            </a:solidFill>
            <a:ln cap="rnd" cmpd="sng" w="100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6"/>
            <p:cNvSpPr/>
            <p:nvPr/>
          </p:nvSpPr>
          <p:spPr>
            <a:xfrm>
              <a:off x="4006780" y="2934434"/>
              <a:ext cx="6499" cy="35373"/>
            </a:xfrm>
            <a:custGeom>
              <a:rect b="b" l="l" r="r" t="t"/>
              <a:pathLst>
                <a:path extrusionOk="0" h="2003" w="368">
                  <a:moveTo>
                    <a:pt x="0" y="1"/>
                  </a:moveTo>
                  <a:lnTo>
                    <a:pt x="167" y="2002"/>
                  </a:lnTo>
                  <a:lnTo>
                    <a:pt x="367" y="1102"/>
                  </a:lnTo>
                  <a:cubicBezTo>
                    <a:pt x="267" y="735"/>
                    <a:pt x="167" y="36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6"/>
            <p:cNvSpPr/>
            <p:nvPr/>
          </p:nvSpPr>
          <p:spPr>
            <a:xfrm>
              <a:off x="4006780" y="2934434"/>
              <a:ext cx="6499" cy="35373"/>
            </a:xfrm>
            <a:custGeom>
              <a:rect b="b" l="l" r="r" t="t"/>
              <a:pathLst>
                <a:path extrusionOk="0" fill="none" h="2003" w="368">
                  <a:moveTo>
                    <a:pt x="0" y="1"/>
                  </a:moveTo>
                  <a:cubicBezTo>
                    <a:pt x="167" y="368"/>
                    <a:pt x="267" y="735"/>
                    <a:pt x="367" y="1102"/>
                  </a:cubicBezTo>
                  <a:lnTo>
                    <a:pt x="167" y="2002"/>
                  </a:ln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6"/>
            <p:cNvSpPr/>
            <p:nvPr/>
          </p:nvSpPr>
          <p:spPr>
            <a:xfrm>
              <a:off x="4010895" y="2941516"/>
              <a:ext cx="29475" cy="25342"/>
            </a:xfrm>
            <a:custGeom>
              <a:rect b="b" l="l" r="r" t="t"/>
              <a:pathLst>
                <a:path extrusionOk="0" h="1435" w="1669">
                  <a:moveTo>
                    <a:pt x="1" y="0"/>
                  </a:moveTo>
                  <a:lnTo>
                    <a:pt x="1669" y="1434"/>
                  </a:lnTo>
                  <a:lnTo>
                    <a:pt x="1302" y="600"/>
                  </a:lnTo>
                  <a:cubicBezTo>
                    <a:pt x="801" y="367"/>
                    <a:pt x="534" y="267"/>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6"/>
            <p:cNvSpPr/>
            <p:nvPr/>
          </p:nvSpPr>
          <p:spPr>
            <a:xfrm>
              <a:off x="4010895" y="2941516"/>
              <a:ext cx="29475" cy="25342"/>
            </a:xfrm>
            <a:custGeom>
              <a:rect b="b" l="l" r="r" t="t"/>
              <a:pathLst>
                <a:path extrusionOk="0" fill="none" h="1435" w="1669">
                  <a:moveTo>
                    <a:pt x="1669" y="1434"/>
                  </a:moveTo>
                  <a:lnTo>
                    <a:pt x="1302" y="600"/>
                  </a:lnTo>
                  <a:cubicBezTo>
                    <a:pt x="801" y="367"/>
                    <a:pt x="534" y="267"/>
                    <a:pt x="1" y="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6"/>
            <p:cNvSpPr/>
            <p:nvPr/>
          </p:nvSpPr>
          <p:spPr>
            <a:xfrm>
              <a:off x="4029755" y="2959776"/>
              <a:ext cx="4715" cy="5898"/>
            </a:xfrm>
            <a:custGeom>
              <a:rect b="b" l="l" r="r" t="t"/>
              <a:pathLst>
                <a:path extrusionOk="0" h="334" w="267">
                  <a:moveTo>
                    <a:pt x="267" y="0"/>
                  </a:moveTo>
                  <a:lnTo>
                    <a:pt x="0" y="334"/>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6"/>
            <p:cNvSpPr/>
            <p:nvPr/>
          </p:nvSpPr>
          <p:spPr>
            <a:xfrm>
              <a:off x="4029755" y="2959776"/>
              <a:ext cx="4715" cy="5898"/>
            </a:xfrm>
            <a:custGeom>
              <a:rect b="b" l="l" r="r" t="t"/>
              <a:pathLst>
                <a:path extrusionOk="0" fill="none" h="334" w="267">
                  <a:moveTo>
                    <a:pt x="267" y="0"/>
                  </a:moveTo>
                  <a:lnTo>
                    <a:pt x="0" y="334"/>
                  </a:ln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6"/>
            <p:cNvSpPr/>
            <p:nvPr/>
          </p:nvSpPr>
          <p:spPr>
            <a:xfrm>
              <a:off x="3999116" y="3045178"/>
              <a:ext cx="24177" cy="50101"/>
            </a:xfrm>
            <a:custGeom>
              <a:rect b="b" l="l" r="r" t="t"/>
              <a:pathLst>
                <a:path extrusionOk="0" h="2837" w="1369">
                  <a:moveTo>
                    <a:pt x="34" y="1"/>
                  </a:moveTo>
                  <a:cubicBezTo>
                    <a:pt x="34" y="435"/>
                    <a:pt x="34" y="835"/>
                    <a:pt x="1" y="1268"/>
                  </a:cubicBezTo>
                  <a:lnTo>
                    <a:pt x="1368" y="2836"/>
                  </a:lnTo>
                  <a:lnTo>
                    <a:pt x="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6"/>
            <p:cNvSpPr/>
            <p:nvPr/>
          </p:nvSpPr>
          <p:spPr>
            <a:xfrm>
              <a:off x="3999116" y="3045178"/>
              <a:ext cx="24177" cy="50101"/>
            </a:xfrm>
            <a:custGeom>
              <a:rect b="b" l="l" r="r" t="t"/>
              <a:pathLst>
                <a:path extrusionOk="0" fill="none" h="2837" w="1369">
                  <a:moveTo>
                    <a:pt x="34" y="1"/>
                  </a:moveTo>
                  <a:cubicBezTo>
                    <a:pt x="34" y="435"/>
                    <a:pt x="34" y="835"/>
                    <a:pt x="1" y="1268"/>
                  </a:cubicBezTo>
                  <a:lnTo>
                    <a:pt x="1368" y="2836"/>
                  </a:ln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6"/>
            <p:cNvSpPr/>
            <p:nvPr/>
          </p:nvSpPr>
          <p:spPr>
            <a:xfrm>
              <a:off x="4000882" y="3053425"/>
              <a:ext cx="10031" cy="3567"/>
            </a:xfrm>
            <a:custGeom>
              <a:rect b="b" l="l" r="r" t="t"/>
              <a:pathLst>
                <a:path extrusionOk="0" h="202" w="568">
                  <a:moveTo>
                    <a:pt x="1" y="201"/>
                  </a:moveTo>
                  <a:lnTo>
                    <a:pt x="568" y="1"/>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6"/>
            <p:cNvSpPr/>
            <p:nvPr/>
          </p:nvSpPr>
          <p:spPr>
            <a:xfrm>
              <a:off x="4000882" y="3053425"/>
              <a:ext cx="10031" cy="3567"/>
            </a:xfrm>
            <a:custGeom>
              <a:rect b="b" l="l" r="r" t="t"/>
              <a:pathLst>
                <a:path extrusionOk="0" fill="none" h="202" w="568">
                  <a:moveTo>
                    <a:pt x="1" y="201"/>
                  </a:moveTo>
                  <a:lnTo>
                    <a:pt x="568" y="1"/>
                  </a:ln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6"/>
            <p:cNvSpPr/>
            <p:nvPr/>
          </p:nvSpPr>
          <p:spPr>
            <a:xfrm>
              <a:off x="3768197" y="2943794"/>
              <a:ext cx="260979" cy="77845"/>
            </a:xfrm>
            <a:custGeom>
              <a:rect b="b" l="l" r="r" t="t"/>
              <a:pathLst>
                <a:path extrusionOk="0" h="4408" w="14778">
                  <a:moveTo>
                    <a:pt x="14778" y="3774"/>
                  </a:moveTo>
                  <a:cubicBezTo>
                    <a:pt x="14777" y="3774"/>
                    <a:pt x="14777" y="3774"/>
                    <a:pt x="14777" y="3775"/>
                  </a:cubicBezTo>
                  <a:lnTo>
                    <a:pt x="14777" y="3775"/>
                  </a:lnTo>
                  <a:cubicBezTo>
                    <a:pt x="14777" y="3774"/>
                    <a:pt x="14778" y="3774"/>
                    <a:pt x="14778" y="3774"/>
                  </a:cubicBezTo>
                  <a:close/>
                  <a:moveTo>
                    <a:pt x="1998" y="1"/>
                  </a:moveTo>
                  <a:cubicBezTo>
                    <a:pt x="1217" y="1"/>
                    <a:pt x="647" y="71"/>
                    <a:pt x="401" y="238"/>
                  </a:cubicBezTo>
                  <a:cubicBezTo>
                    <a:pt x="167" y="438"/>
                    <a:pt x="1" y="738"/>
                    <a:pt x="34" y="1072"/>
                  </a:cubicBezTo>
                  <a:cubicBezTo>
                    <a:pt x="101" y="1305"/>
                    <a:pt x="301" y="1506"/>
                    <a:pt x="568" y="1606"/>
                  </a:cubicBezTo>
                  <a:cubicBezTo>
                    <a:pt x="801" y="1672"/>
                    <a:pt x="1168" y="1739"/>
                    <a:pt x="1402" y="1839"/>
                  </a:cubicBezTo>
                  <a:cubicBezTo>
                    <a:pt x="3436" y="2573"/>
                    <a:pt x="11942" y="4007"/>
                    <a:pt x="14077" y="4408"/>
                  </a:cubicBezTo>
                  <a:cubicBezTo>
                    <a:pt x="14077" y="4308"/>
                    <a:pt x="14706" y="3844"/>
                    <a:pt x="14777" y="3775"/>
                  </a:cubicBezTo>
                  <a:lnTo>
                    <a:pt x="14777" y="3775"/>
                  </a:lnTo>
                  <a:cubicBezTo>
                    <a:pt x="14774" y="3776"/>
                    <a:pt x="14767" y="3777"/>
                    <a:pt x="14755" y="3777"/>
                  </a:cubicBezTo>
                  <a:cubicBezTo>
                    <a:pt x="14208" y="3777"/>
                    <a:pt x="4226" y="1864"/>
                    <a:pt x="2469" y="1539"/>
                  </a:cubicBezTo>
                  <a:cubicBezTo>
                    <a:pt x="1969" y="1439"/>
                    <a:pt x="1402" y="1205"/>
                    <a:pt x="935" y="1039"/>
                  </a:cubicBezTo>
                  <a:cubicBezTo>
                    <a:pt x="1235" y="672"/>
                    <a:pt x="1802" y="705"/>
                    <a:pt x="2302" y="672"/>
                  </a:cubicBezTo>
                  <a:cubicBezTo>
                    <a:pt x="2344" y="671"/>
                    <a:pt x="2387" y="671"/>
                    <a:pt x="2431" y="671"/>
                  </a:cubicBezTo>
                  <a:cubicBezTo>
                    <a:pt x="4560" y="671"/>
                    <a:pt x="9135" y="1450"/>
                    <a:pt x="12109" y="2006"/>
                  </a:cubicBezTo>
                  <a:cubicBezTo>
                    <a:pt x="12109" y="2006"/>
                    <a:pt x="12276" y="1506"/>
                    <a:pt x="12309" y="1305"/>
                  </a:cubicBezTo>
                  <a:cubicBezTo>
                    <a:pt x="9158" y="721"/>
                    <a:pt x="4496" y="1"/>
                    <a:pt x="1998" y="1"/>
                  </a:cubicBez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6"/>
            <p:cNvSpPr/>
            <p:nvPr/>
          </p:nvSpPr>
          <p:spPr>
            <a:xfrm>
              <a:off x="3748171" y="2961118"/>
              <a:ext cx="55982" cy="24000"/>
            </a:xfrm>
            <a:custGeom>
              <a:rect b="b" l="l" r="r" t="t"/>
              <a:pathLst>
                <a:path extrusionOk="0" h="1359" w="3170">
                  <a:moveTo>
                    <a:pt x="1852" y="1"/>
                  </a:moveTo>
                  <a:cubicBezTo>
                    <a:pt x="1297" y="1"/>
                    <a:pt x="798" y="100"/>
                    <a:pt x="601" y="258"/>
                  </a:cubicBezTo>
                  <a:lnTo>
                    <a:pt x="0" y="1358"/>
                  </a:lnTo>
                  <a:lnTo>
                    <a:pt x="0" y="1358"/>
                  </a:lnTo>
                  <a:lnTo>
                    <a:pt x="2769" y="725"/>
                  </a:lnTo>
                  <a:cubicBezTo>
                    <a:pt x="3036" y="691"/>
                    <a:pt x="3169" y="358"/>
                    <a:pt x="3003" y="158"/>
                  </a:cubicBezTo>
                  <a:cubicBezTo>
                    <a:pt x="2648" y="48"/>
                    <a:pt x="2237" y="1"/>
                    <a:pt x="18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6"/>
            <p:cNvSpPr/>
            <p:nvPr/>
          </p:nvSpPr>
          <p:spPr>
            <a:xfrm>
              <a:off x="3748171" y="2959176"/>
              <a:ext cx="55982" cy="25943"/>
            </a:xfrm>
            <a:custGeom>
              <a:rect b="b" l="l" r="r" t="t"/>
              <a:pathLst>
                <a:path extrusionOk="0" fill="none" h="1469" w="3170">
                  <a:moveTo>
                    <a:pt x="0" y="1468"/>
                  </a:moveTo>
                  <a:lnTo>
                    <a:pt x="2769" y="835"/>
                  </a:lnTo>
                  <a:cubicBezTo>
                    <a:pt x="3036" y="801"/>
                    <a:pt x="3169" y="468"/>
                    <a:pt x="3003" y="268"/>
                  </a:cubicBezTo>
                  <a:cubicBezTo>
                    <a:pt x="2135" y="1"/>
                    <a:pt x="934" y="101"/>
                    <a:pt x="601" y="368"/>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6"/>
            <p:cNvSpPr/>
            <p:nvPr/>
          </p:nvSpPr>
          <p:spPr>
            <a:xfrm>
              <a:off x="3528449" y="3531755"/>
              <a:ext cx="143752" cy="143770"/>
            </a:xfrm>
            <a:custGeom>
              <a:rect b="b" l="l" r="r" t="t"/>
              <a:pathLst>
                <a:path extrusionOk="0" fill="none" h="8141" w="8140">
                  <a:moveTo>
                    <a:pt x="4904" y="468"/>
                  </a:moveTo>
                  <a:cubicBezTo>
                    <a:pt x="6905" y="935"/>
                    <a:pt x="8139" y="2936"/>
                    <a:pt x="7672" y="4938"/>
                  </a:cubicBezTo>
                  <a:cubicBezTo>
                    <a:pt x="7172" y="6906"/>
                    <a:pt x="5204" y="8140"/>
                    <a:pt x="3202" y="7673"/>
                  </a:cubicBezTo>
                  <a:cubicBezTo>
                    <a:pt x="1234" y="7206"/>
                    <a:pt x="0" y="5205"/>
                    <a:pt x="467" y="3237"/>
                  </a:cubicBezTo>
                  <a:cubicBezTo>
                    <a:pt x="934" y="1235"/>
                    <a:pt x="2936" y="1"/>
                    <a:pt x="4904" y="468"/>
                  </a:cubicBezTo>
                  <a:close/>
                </a:path>
              </a:pathLst>
            </a:custGeom>
            <a:noFill/>
            <a:ln cap="rnd" cmpd="sng" w="100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6"/>
            <p:cNvSpPr/>
            <p:nvPr/>
          </p:nvSpPr>
          <p:spPr>
            <a:xfrm>
              <a:off x="3525500" y="3598915"/>
              <a:ext cx="34773" cy="17695"/>
            </a:xfrm>
            <a:custGeom>
              <a:rect b="b" l="l" r="r" t="t"/>
              <a:pathLst>
                <a:path extrusionOk="0" fill="none" h="1002" w="1969">
                  <a:moveTo>
                    <a:pt x="0" y="1001"/>
                  </a:moveTo>
                  <a:lnTo>
                    <a:pt x="1001" y="1"/>
                  </a:lnTo>
                  <a:lnTo>
                    <a:pt x="1968" y="1001"/>
                  </a:ln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6"/>
            <p:cNvSpPr/>
            <p:nvPr/>
          </p:nvSpPr>
          <p:spPr>
            <a:xfrm>
              <a:off x="3656270" y="3598915"/>
              <a:ext cx="35373" cy="17695"/>
            </a:xfrm>
            <a:custGeom>
              <a:rect b="b" l="l" r="r" t="t"/>
              <a:pathLst>
                <a:path extrusionOk="0" fill="none" h="1002" w="2003">
                  <a:moveTo>
                    <a:pt x="1" y="1"/>
                  </a:moveTo>
                  <a:lnTo>
                    <a:pt x="1001" y="1001"/>
                  </a:lnTo>
                  <a:lnTo>
                    <a:pt x="2002" y="1"/>
                  </a:ln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6"/>
            <p:cNvSpPr/>
            <p:nvPr/>
          </p:nvSpPr>
          <p:spPr>
            <a:xfrm>
              <a:off x="3760533" y="4281656"/>
              <a:ext cx="201430" cy="152635"/>
            </a:xfrm>
            <a:custGeom>
              <a:rect b="b" l="l" r="r" t="t"/>
              <a:pathLst>
                <a:path extrusionOk="0" h="8643" w="11406">
                  <a:moveTo>
                    <a:pt x="4371" y="1"/>
                  </a:moveTo>
                  <a:lnTo>
                    <a:pt x="1" y="1368"/>
                  </a:lnTo>
                  <a:lnTo>
                    <a:pt x="1902" y="6205"/>
                  </a:lnTo>
                  <a:cubicBezTo>
                    <a:pt x="1836" y="7172"/>
                    <a:pt x="1969" y="8173"/>
                    <a:pt x="2469" y="8640"/>
                  </a:cubicBezTo>
                  <a:cubicBezTo>
                    <a:pt x="2471" y="8642"/>
                    <a:pt x="2475" y="8642"/>
                    <a:pt x="2481" y="8642"/>
                  </a:cubicBezTo>
                  <a:cubicBezTo>
                    <a:pt x="2792" y="8642"/>
                    <a:pt x="8765" y="7134"/>
                    <a:pt x="9941" y="6872"/>
                  </a:cubicBezTo>
                  <a:cubicBezTo>
                    <a:pt x="11406" y="6522"/>
                    <a:pt x="10075" y="4926"/>
                    <a:pt x="9516" y="4926"/>
                  </a:cubicBezTo>
                  <a:cubicBezTo>
                    <a:pt x="9489" y="4926"/>
                    <a:pt x="9464" y="4930"/>
                    <a:pt x="9441" y="4938"/>
                  </a:cubicBezTo>
                  <a:cubicBezTo>
                    <a:pt x="9076" y="5036"/>
                    <a:pt x="8693" y="5075"/>
                    <a:pt x="8320" y="5075"/>
                  </a:cubicBezTo>
                  <a:cubicBezTo>
                    <a:pt x="7058" y="5075"/>
                    <a:pt x="5905" y="4637"/>
                    <a:pt x="5905" y="4637"/>
                  </a:cubicBezTo>
                  <a:cubicBezTo>
                    <a:pt x="5738" y="4571"/>
                    <a:pt x="4371" y="1"/>
                    <a:pt x="4371" y="1"/>
                  </a:cubicBezTo>
                  <a:close/>
                </a:path>
              </a:pathLst>
            </a:custGeom>
            <a:solidFill>
              <a:schemeClr val="lt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6"/>
            <p:cNvSpPr/>
            <p:nvPr/>
          </p:nvSpPr>
          <p:spPr>
            <a:xfrm>
              <a:off x="3456575" y="4296384"/>
              <a:ext cx="176229" cy="151894"/>
            </a:xfrm>
            <a:custGeom>
              <a:rect b="b" l="l" r="r" t="t"/>
              <a:pathLst>
                <a:path extrusionOk="0" h="8601" w="9979">
                  <a:moveTo>
                    <a:pt x="968" y="1"/>
                  </a:moveTo>
                  <a:lnTo>
                    <a:pt x="768" y="4671"/>
                  </a:lnTo>
                  <a:cubicBezTo>
                    <a:pt x="301" y="5571"/>
                    <a:pt x="1" y="6605"/>
                    <a:pt x="301" y="7306"/>
                  </a:cubicBezTo>
                  <a:cubicBezTo>
                    <a:pt x="334" y="7406"/>
                    <a:pt x="7139" y="8373"/>
                    <a:pt x="8407" y="8573"/>
                  </a:cubicBezTo>
                  <a:cubicBezTo>
                    <a:pt x="8507" y="8592"/>
                    <a:pt x="8599" y="8600"/>
                    <a:pt x="8682" y="8600"/>
                  </a:cubicBezTo>
                  <a:cubicBezTo>
                    <a:pt x="9979" y="8600"/>
                    <a:pt x="9242" y="6535"/>
                    <a:pt x="8740" y="6472"/>
                  </a:cubicBezTo>
                  <a:cubicBezTo>
                    <a:pt x="6939" y="6272"/>
                    <a:pt x="5438" y="4370"/>
                    <a:pt x="5438" y="4370"/>
                  </a:cubicBezTo>
                  <a:cubicBezTo>
                    <a:pt x="5304" y="4237"/>
                    <a:pt x="5605" y="1"/>
                    <a:pt x="5605" y="1"/>
                  </a:cubicBezTo>
                  <a:close/>
                </a:path>
              </a:pathLst>
            </a:custGeom>
            <a:solidFill>
              <a:schemeClr val="lt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6"/>
            <p:cNvSpPr/>
            <p:nvPr/>
          </p:nvSpPr>
          <p:spPr>
            <a:xfrm>
              <a:off x="3411807" y="3277862"/>
              <a:ext cx="12980" cy="116079"/>
            </a:xfrm>
            <a:custGeom>
              <a:rect b="b" l="l" r="r" t="t"/>
              <a:pathLst>
                <a:path extrusionOk="0" h="6573" w="735">
                  <a:moveTo>
                    <a:pt x="0" y="1"/>
                  </a:moveTo>
                  <a:lnTo>
                    <a:pt x="634" y="6572"/>
                  </a:lnTo>
                  <a:cubicBezTo>
                    <a:pt x="734" y="4371"/>
                    <a:pt x="501" y="2169"/>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6"/>
            <p:cNvSpPr/>
            <p:nvPr/>
          </p:nvSpPr>
          <p:spPr>
            <a:xfrm>
              <a:off x="3411807" y="3277862"/>
              <a:ext cx="12980" cy="116079"/>
            </a:xfrm>
            <a:custGeom>
              <a:rect b="b" l="l" r="r" t="t"/>
              <a:pathLst>
                <a:path extrusionOk="0" fill="none" h="6573" w="735">
                  <a:moveTo>
                    <a:pt x="0" y="1"/>
                  </a:moveTo>
                  <a:cubicBezTo>
                    <a:pt x="501" y="2169"/>
                    <a:pt x="734" y="4371"/>
                    <a:pt x="634" y="6572"/>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6"/>
            <p:cNvSpPr/>
            <p:nvPr/>
          </p:nvSpPr>
          <p:spPr>
            <a:xfrm>
              <a:off x="3430650" y="3340307"/>
              <a:ext cx="38322" cy="81907"/>
            </a:xfrm>
            <a:custGeom>
              <a:rect b="b" l="l" r="r" t="t"/>
              <a:pathLst>
                <a:path extrusionOk="0" h="4638" w="2170">
                  <a:moveTo>
                    <a:pt x="1869" y="1"/>
                  </a:moveTo>
                  <a:cubicBezTo>
                    <a:pt x="935" y="935"/>
                    <a:pt x="268" y="2102"/>
                    <a:pt x="1" y="3370"/>
                  </a:cubicBezTo>
                  <a:lnTo>
                    <a:pt x="234" y="4637"/>
                  </a:lnTo>
                  <a:lnTo>
                    <a:pt x="1969" y="1268"/>
                  </a:lnTo>
                  <a:cubicBezTo>
                    <a:pt x="2069" y="1068"/>
                    <a:pt x="2136" y="835"/>
                    <a:pt x="2169" y="601"/>
                  </a:cubicBezTo>
                  <a:cubicBezTo>
                    <a:pt x="2136" y="368"/>
                    <a:pt x="2102" y="1"/>
                    <a:pt x="18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6"/>
            <p:cNvSpPr/>
            <p:nvPr/>
          </p:nvSpPr>
          <p:spPr>
            <a:xfrm>
              <a:off x="3430650" y="3340307"/>
              <a:ext cx="38322" cy="81907"/>
            </a:xfrm>
            <a:custGeom>
              <a:rect b="b" l="l" r="r" t="t"/>
              <a:pathLst>
                <a:path extrusionOk="0" fill="none" h="4638" w="2170">
                  <a:moveTo>
                    <a:pt x="1" y="3370"/>
                  </a:moveTo>
                  <a:cubicBezTo>
                    <a:pt x="268" y="2102"/>
                    <a:pt x="935" y="935"/>
                    <a:pt x="1869" y="1"/>
                  </a:cubicBezTo>
                  <a:cubicBezTo>
                    <a:pt x="2102" y="1"/>
                    <a:pt x="2136" y="368"/>
                    <a:pt x="2169" y="601"/>
                  </a:cubicBezTo>
                  <a:cubicBezTo>
                    <a:pt x="2136" y="835"/>
                    <a:pt x="2069" y="1068"/>
                    <a:pt x="1969" y="1268"/>
                  </a:cubicBezTo>
                  <a:lnTo>
                    <a:pt x="234" y="4637"/>
                  </a:ln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6"/>
            <p:cNvSpPr/>
            <p:nvPr/>
          </p:nvSpPr>
          <p:spPr>
            <a:xfrm>
              <a:off x="5267399" y="2656577"/>
              <a:ext cx="673340" cy="1759254"/>
            </a:xfrm>
            <a:custGeom>
              <a:rect b="b" l="l" r="r" t="t"/>
              <a:pathLst>
                <a:path extrusionOk="0" h="99618" w="38128">
                  <a:moveTo>
                    <a:pt x="23084" y="4560"/>
                  </a:moveTo>
                  <a:lnTo>
                    <a:pt x="25352" y="21005"/>
                  </a:lnTo>
                  <a:lnTo>
                    <a:pt x="4837" y="21005"/>
                  </a:lnTo>
                  <a:lnTo>
                    <a:pt x="2569" y="4560"/>
                  </a:lnTo>
                  <a:close/>
                  <a:moveTo>
                    <a:pt x="25619" y="22973"/>
                  </a:moveTo>
                  <a:lnTo>
                    <a:pt x="27887" y="39418"/>
                  </a:lnTo>
                  <a:lnTo>
                    <a:pt x="7372" y="39418"/>
                  </a:lnTo>
                  <a:lnTo>
                    <a:pt x="5104" y="22973"/>
                  </a:lnTo>
                  <a:close/>
                  <a:moveTo>
                    <a:pt x="28154" y="41420"/>
                  </a:moveTo>
                  <a:lnTo>
                    <a:pt x="30422" y="57832"/>
                  </a:lnTo>
                  <a:lnTo>
                    <a:pt x="9908" y="57832"/>
                  </a:lnTo>
                  <a:lnTo>
                    <a:pt x="7639" y="41420"/>
                  </a:lnTo>
                  <a:close/>
                  <a:moveTo>
                    <a:pt x="30689" y="59833"/>
                  </a:moveTo>
                  <a:lnTo>
                    <a:pt x="32957" y="76245"/>
                  </a:lnTo>
                  <a:lnTo>
                    <a:pt x="12443" y="76245"/>
                  </a:lnTo>
                  <a:lnTo>
                    <a:pt x="10174" y="59833"/>
                  </a:lnTo>
                  <a:close/>
                  <a:moveTo>
                    <a:pt x="33224" y="78213"/>
                  </a:moveTo>
                  <a:lnTo>
                    <a:pt x="35492" y="94658"/>
                  </a:lnTo>
                  <a:lnTo>
                    <a:pt x="14978" y="94658"/>
                  </a:lnTo>
                  <a:lnTo>
                    <a:pt x="12710" y="78213"/>
                  </a:lnTo>
                  <a:close/>
                  <a:moveTo>
                    <a:pt x="1118" y="1"/>
                  </a:moveTo>
                  <a:cubicBezTo>
                    <a:pt x="1057" y="1"/>
                    <a:pt x="996" y="8"/>
                    <a:pt x="934" y="23"/>
                  </a:cubicBezTo>
                  <a:cubicBezTo>
                    <a:pt x="334" y="224"/>
                    <a:pt x="0" y="824"/>
                    <a:pt x="101" y="1458"/>
                  </a:cubicBezTo>
                  <a:lnTo>
                    <a:pt x="13477" y="98594"/>
                  </a:lnTo>
                  <a:cubicBezTo>
                    <a:pt x="13565" y="99184"/>
                    <a:pt x="13967" y="99618"/>
                    <a:pt x="14451" y="99618"/>
                  </a:cubicBezTo>
                  <a:cubicBezTo>
                    <a:pt x="14514" y="99618"/>
                    <a:pt x="14579" y="99610"/>
                    <a:pt x="14644" y="99595"/>
                  </a:cubicBezTo>
                  <a:cubicBezTo>
                    <a:pt x="15211" y="99395"/>
                    <a:pt x="15578" y="98794"/>
                    <a:pt x="15445" y="98194"/>
                  </a:cubicBezTo>
                  <a:lnTo>
                    <a:pt x="15245" y="96626"/>
                  </a:lnTo>
                  <a:lnTo>
                    <a:pt x="35759" y="96626"/>
                  </a:lnTo>
                  <a:lnTo>
                    <a:pt x="36026" y="98594"/>
                  </a:lnTo>
                  <a:cubicBezTo>
                    <a:pt x="36115" y="99184"/>
                    <a:pt x="36516" y="99618"/>
                    <a:pt x="36977" y="99618"/>
                  </a:cubicBezTo>
                  <a:cubicBezTo>
                    <a:pt x="37037" y="99618"/>
                    <a:pt x="37099" y="99610"/>
                    <a:pt x="37160" y="99595"/>
                  </a:cubicBezTo>
                  <a:cubicBezTo>
                    <a:pt x="37761" y="99395"/>
                    <a:pt x="38128" y="98794"/>
                    <a:pt x="37994" y="98194"/>
                  </a:cubicBezTo>
                  <a:lnTo>
                    <a:pt x="24618" y="1024"/>
                  </a:lnTo>
                  <a:cubicBezTo>
                    <a:pt x="24530" y="434"/>
                    <a:pt x="24128" y="1"/>
                    <a:pt x="23667" y="1"/>
                  </a:cubicBezTo>
                  <a:cubicBezTo>
                    <a:pt x="23607" y="1"/>
                    <a:pt x="23546" y="8"/>
                    <a:pt x="23484" y="23"/>
                  </a:cubicBezTo>
                  <a:cubicBezTo>
                    <a:pt x="22883" y="224"/>
                    <a:pt x="22517" y="824"/>
                    <a:pt x="22650" y="1458"/>
                  </a:cubicBezTo>
                  <a:lnTo>
                    <a:pt x="22817" y="2592"/>
                  </a:lnTo>
                  <a:lnTo>
                    <a:pt x="2302" y="2592"/>
                  </a:lnTo>
                  <a:lnTo>
                    <a:pt x="2069" y="1024"/>
                  </a:lnTo>
                  <a:cubicBezTo>
                    <a:pt x="1980" y="434"/>
                    <a:pt x="1578" y="1"/>
                    <a:pt x="1118" y="1"/>
                  </a:cubicBezTo>
                  <a:close/>
                </a:path>
              </a:pathLst>
            </a:custGeom>
            <a:solidFill>
              <a:schemeClr val="dk1"/>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6"/>
            <p:cNvSpPr/>
            <p:nvPr/>
          </p:nvSpPr>
          <p:spPr>
            <a:xfrm>
              <a:off x="5441171" y="2996296"/>
              <a:ext cx="154949" cy="617093"/>
            </a:xfrm>
            <a:custGeom>
              <a:rect b="b" l="l" r="r" t="t"/>
              <a:pathLst>
                <a:path extrusionOk="0" h="34943" w="8774">
                  <a:moveTo>
                    <a:pt x="801" y="0"/>
                  </a:moveTo>
                  <a:cubicBezTo>
                    <a:pt x="801" y="0"/>
                    <a:pt x="1" y="11842"/>
                    <a:pt x="68" y="15845"/>
                  </a:cubicBezTo>
                  <a:cubicBezTo>
                    <a:pt x="168" y="20615"/>
                    <a:pt x="2069" y="34925"/>
                    <a:pt x="2069" y="34925"/>
                  </a:cubicBezTo>
                  <a:lnTo>
                    <a:pt x="4904" y="34925"/>
                  </a:lnTo>
                  <a:cubicBezTo>
                    <a:pt x="4910" y="34937"/>
                    <a:pt x="4916" y="34943"/>
                    <a:pt x="4923" y="34943"/>
                  </a:cubicBezTo>
                  <a:cubicBezTo>
                    <a:pt x="5221" y="34943"/>
                    <a:pt x="6304" y="23417"/>
                    <a:pt x="4771" y="15945"/>
                  </a:cubicBezTo>
                  <a:cubicBezTo>
                    <a:pt x="4771" y="15945"/>
                    <a:pt x="7906" y="3136"/>
                    <a:pt x="8774" y="0"/>
                  </a:cubicBez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6"/>
            <p:cNvSpPr/>
            <p:nvPr/>
          </p:nvSpPr>
          <p:spPr>
            <a:xfrm>
              <a:off x="5398169" y="3568788"/>
              <a:ext cx="162613" cy="114101"/>
            </a:xfrm>
            <a:custGeom>
              <a:rect b="b" l="l" r="r" t="t"/>
              <a:pathLst>
                <a:path extrusionOk="0" h="6461" w="9208">
                  <a:moveTo>
                    <a:pt x="7858" y="0"/>
                  </a:moveTo>
                  <a:cubicBezTo>
                    <a:pt x="7841" y="0"/>
                    <a:pt x="7824" y="2"/>
                    <a:pt x="7806" y="5"/>
                  </a:cubicBezTo>
                  <a:cubicBezTo>
                    <a:pt x="6863" y="204"/>
                    <a:pt x="5900" y="310"/>
                    <a:pt x="4933" y="310"/>
                  </a:cubicBezTo>
                  <a:cubicBezTo>
                    <a:pt x="4602" y="310"/>
                    <a:pt x="4269" y="298"/>
                    <a:pt x="3937" y="272"/>
                  </a:cubicBezTo>
                  <a:cubicBezTo>
                    <a:pt x="3924" y="270"/>
                    <a:pt x="3912" y="269"/>
                    <a:pt x="3900" y="269"/>
                  </a:cubicBezTo>
                  <a:cubicBezTo>
                    <a:pt x="3751" y="269"/>
                    <a:pt x="3639" y="452"/>
                    <a:pt x="3670" y="606"/>
                  </a:cubicBezTo>
                  <a:cubicBezTo>
                    <a:pt x="3904" y="1206"/>
                    <a:pt x="4270" y="2340"/>
                    <a:pt x="4204" y="2807"/>
                  </a:cubicBezTo>
                  <a:cubicBezTo>
                    <a:pt x="4137" y="3408"/>
                    <a:pt x="3703" y="3908"/>
                    <a:pt x="2569" y="4475"/>
                  </a:cubicBezTo>
                  <a:cubicBezTo>
                    <a:pt x="1468" y="5009"/>
                    <a:pt x="1" y="5076"/>
                    <a:pt x="34" y="5876"/>
                  </a:cubicBezTo>
                  <a:cubicBezTo>
                    <a:pt x="64" y="6328"/>
                    <a:pt x="869" y="6460"/>
                    <a:pt x="1884" y="6460"/>
                  </a:cubicBezTo>
                  <a:cubicBezTo>
                    <a:pt x="3118" y="6460"/>
                    <a:pt x="4663" y="6265"/>
                    <a:pt x="5505" y="6210"/>
                  </a:cubicBezTo>
                  <a:cubicBezTo>
                    <a:pt x="7039" y="6110"/>
                    <a:pt x="9207" y="6143"/>
                    <a:pt x="8907" y="5176"/>
                  </a:cubicBezTo>
                  <a:cubicBezTo>
                    <a:pt x="8640" y="4175"/>
                    <a:pt x="7940" y="3041"/>
                    <a:pt x="7973" y="2574"/>
                  </a:cubicBezTo>
                  <a:cubicBezTo>
                    <a:pt x="7973" y="2207"/>
                    <a:pt x="8073" y="939"/>
                    <a:pt x="8140" y="306"/>
                  </a:cubicBezTo>
                  <a:cubicBezTo>
                    <a:pt x="8140" y="126"/>
                    <a:pt x="8006" y="0"/>
                    <a:pt x="7858" y="0"/>
                  </a:cubicBezTo>
                  <a:close/>
                </a:path>
              </a:pathLst>
            </a:custGeom>
            <a:solidFill>
              <a:schemeClr val="accent5"/>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6"/>
            <p:cNvSpPr/>
            <p:nvPr/>
          </p:nvSpPr>
          <p:spPr>
            <a:xfrm>
              <a:off x="5555464" y="2986866"/>
              <a:ext cx="175558" cy="626224"/>
            </a:xfrm>
            <a:custGeom>
              <a:rect b="b" l="l" r="r" t="t"/>
              <a:pathLst>
                <a:path extrusionOk="0" h="35460" w="9941">
                  <a:moveTo>
                    <a:pt x="8139" y="1"/>
                  </a:moveTo>
                  <a:lnTo>
                    <a:pt x="0" y="534"/>
                  </a:lnTo>
                  <a:cubicBezTo>
                    <a:pt x="0" y="534"/>
                    <a:pt x="1701" y="12810"/>
                    <a:pt x="2502" y="16879"/>
                  </a:cubicBezTo>
                  <a:cubicBezTo>
                    <a:pt x="3369" y="21649"/>
                    <a:pt x="6672" y="35459"/>
                    <a:pt x="6672" y="35459"/>
                  </a:cubicBezTo>
                  <a:lnTo>
                    <a:pt x="9574" y="35459"/>
                  </a:lnTo>
                  <a:cubicBezTo>
                    <a:pt x="9574" y="35459"/>
                    <a:pt x="9941" y="22884"/>
                    <a:pt x="6972" y="16346"/>
                  </a:cubicBezTo>
                  <a:cubicBezTo>
                    <a:pt x="6972" y="16346"/>
                    <a:pt x="7906" y="5004"/>
                    <a:pt x="8139" y="1"/>
                  </a:cubicBez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6"/>
            <p:cNvSpPr/>
            <p:nvPr/>
          </p:nvSpPr>
          <p:spPr>
            <a:xfrm>
              <a:off x="5600232" y="3568170"/>
              <a:ext cx="168494" cy="116079"/>
            </a:xfrm>
            <a:custGeom>
              <a:rect b="b" l="l" r="r" t="t"/>
              <a:pathLst>
                <a:path extrusionOk="0" h="6573" w="9541">
                  <a:moveTo>
                    <a:pt x="7003" y="1"/>
                  </a:moveTo>
                  <a:cubicBezTo>
                    <a:pt x="6981" y="1"/>
                    <a:pt x="6960" y="3"/>
                    <a:pt x="6939" y="7"/>
                  </a:cubicBezTo>
                  <a:cubicBezTo>
                    <a:pt x="5882" y="285"/>
                    <a:pt x="4803" y="424"/>
                    <a:pt x="3719" y="424"/>
                  </a:cubicBezTo>
                  <a:cubicBezTo>
                    <a:pt x="3503" y="424"/>
                    <a:pt x="3286" y="418"/>
                    <a:pt x="3069" y="407"/>
                  </a:cubicBezTo>
                  <a:cubicBezTo>
                    <a:pt x="2902" y="407"/>
                    <a:pt x="2769" y="608"/>
                    <a:pt x="2869" y="741"/>
                  </a:cubicBezTo>
                  <a:cubicBezTo>
                    <a:pt x="3203" y="1341"/>
                    <a:pt x="3803" y="2409"/>
                    <a:pt x="3836" y="2909"/>
                  </a:cubicBezTo>
                  <a:cubicBezTo>
                    <a:pt x="3903" y="3476"/>
                    <a:pt x="3536" y="4010"/>
                    <a:pt x="2502" y="4577"/>
                  </a:cubicBezTo>
                  <a:cubicBezTo>
                    <a:pt x="1501" y="5144"/>
                    <a:pt x="0" y="5278"/>
                    <a:pt x="234" y="6045"/>
                  </a:cubicBezTo>
                  <a:cubicBezTo>
                    <a:pt x="340" y="6443"/>
                    <a:pt x="1002" y="6572"/>
                    <a:pt x="1857" y="6572"/>
                  </a:cubicBezTo>
                  <a:cubicBezTo>
                    <a:pt x="3149" y="6572"/>
                    <a:pt x="4881" y="6279"/>
                    <a:pt x="5804" y="6178"/>
                  </a:cubicBezTo>
                  <a:cubicBezTo>
                    <a:pt x="7339" y="6045"/>
                    <a:pt x="9540" y="5978"/>
                    <a:pt x="9040" y="5011"/>
                  </a:cubicBezTo>
                  <a:cubicBezTo>
                    <a:pt x="8540" y="4077"/>
                    <a:pt x="7672" y="2976"/>
                    <a:pt x="7572" y="2509"/>
                  </a:cubicBezTo>
                  <a:cubicBezTo>
                    <a:pt x="7506" y="2175"/>
                    <a:pt x="7372" y="908"/>
                    <a:pt x="7305" y="274"/>
                  </a:cubicBezTo>
                  <a:cubicBezTo>
                    <a:pt x="7305" y="99"/>
                    <a:pt x="7153" y="1"/>
                    <a:pt x="7003" y="1"/>
                  </a:cubicBezTo>
                  <a:close/>
                </a:path>
              </a:pathLst>
            </a:custGeom>
            <a:solidFill>
              <a:schemeClr val="accent5"/>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6"/>
            <p:cNvSpPr/>
            <p:nvPr/>
          </p:nvSpPr>
          <p:spPr>
            <a:xfrm>
              <a:off x="5445303" y="2509295"/>
              <a:ext cx="150234" cy="109421"/>
            </a:xfrm>
            <a:custGeom>
              <a:rect b="b" l="l" r="r" t="t"/>
              <a:pathLst>
                <a:path extrusionOk="0" h="6196" w="8507">
                  <a:moveTo>
                    <a:pt x="5248" y="0"/>
                  </a:moveTo>
                  <a:cubicBezTo>
                    <a:pt x="4074" y="0"/>
                    <a:pt x="2369" y="861"/>
                    <a:pt x="0" y="2659"/>
                  </a:cubicBezTo>
                  <a:cubicBezTo>
                    <a:pt x="0" y="2659"/>
                    <a:pt x="2202" y="3760"/>
                    <a:pt x="2502" y="6195"/>
                  </a:cubicBezTo>
                  <a:cubicBezTo>
                    <a:pt x="2502" y="6195"/>
                    <a:pt x="8506" y="3093"/>
                    <a:pt x="6672" y="691"/>
                  </a:cubicBezTo>
                  <a:cubicBezTo>
                    <a:pt x="6329" y="234"/>
                    <a:pt x="5861" y="0"/>
                    <a:pt x="524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6"/>
            <p:cNvSpPr/>
            <p:nvPr/>
          </p:nvSpPr>
          <p:spPr>
            <a:xfrm>
              <a:off x="5445303" y="2497940"/>
              <a:ext cx="150234" cy="120777"/>
            </a:xfrm>
            <a:custGeom>
              <a:rect b="b" l="l" r="r" t="t"/>
              <a:pathLst>
                <a:path extrusionOk="0" fill="none" h="6839" w="8507">
                  <a:moveTo>
                    <a:pt x="6672" y="1334"/>
                  </a:moveTo>
                  <a:cubicBezTo>
                    <a:pt x="5671" y="0"/>
                    <a:pt x="3603" y="567"/>
                    <a:pt x="0" y="3302"/>
                  </a:cubicBezTo>
                  <a:cubicBezTo>
                    <a:pt x="0" y="3302"/>
                    <a:pt x="2202" y="4403"/>
                    <a:pt x="2502" y="6838"/>
                  </a:cubicBezTo>
                  <a:cubicBezTo>
                    <a:pt x="2502" y="6838"/>
                    <a:pt x="8506" y="3736"/>
                    <a:pt x="6672" y="1334"/>
                  </a:cubicBezTo>
                  <a:close/>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6"/>
            <p:cNvSpPr/>
            <p:nvPr/>
          </p:nvSpPr>
          <p:spPr>
            <a:xfrm>
              <a:off x="5148991" y="2466471"/>
              <a:ext cx="348167" cy="182092"/>
            </a:xfrm>
            <a:custGeom>
              <a:rect b="b" l="l" r="r" t="t"/>
              <a:pathLst>
                <a:path extrusionOk="0" h="10311" w="19715">
                  <a:moveTo>
                    <a:pt x="2836" y="0"/>
                  </a:moveTo>
                  <a:cubicBezTo>
                    <a:pt x="2788" y="0"/>
                    <a:pt x="2744" y="15"/>
                    <a:pt x="2703" y="47"/>
                  </a:cubicBezTo>
                  <a:cubicBezTo>
                    <a:pt x="2402" y="281"/>
                    <a:pt x="2569" y="581"/>
                    <a:pt x="2903" y="948"/>
                  </a:cubicBezTo>
                  <a:cubicBezTo>
                    <a:pt x="3303" y="1448"/>
                    <a:pt x="3770" y="1715"/>
                    <a:pt x="3503" y="1949"/>
                  </a:cubicBezTo>
                  <a:cubicBezTo>
                    <a:pt x="3457" y="1986"/>
                    <a:pt x="3402" y="2003"/>
                    <a:pt x="3340" y="2003"/>
                  </a:cubicBezTo>
                  <a:cubicBezTo>
                    <a:pt x="2786" y="2003"/>
                    <a:pt x="1681" y="650"/>
                    <a:pt x="1156" y="650"/>
                  </a:cubicBezTo>
                  <a:cubicBezTo>
                    <a:pt x="1111" y="650"/>
                    <a:pt x="1070" y="660"/>
                    <a:pt x="1035" y="681"/>
                  </a:cubicBezTo>
                  <a:cubicBezTo>
                    <a:pt x="601" y="915"/>
                    <a:pt x="868" y="1515"/>
                    <a:pt x="868" y="1515"/>
                  </a:cubicBezTo>
                  <a:cubicBezTo>
                    <a:pt x="868" y="1515"/>
                    <a:pt x="1" y="1715"/>
                    <a:pt x="868" y="2516"/>
                  </a:cubicBezTo>
                  <a:cubicBezTo>
                    <a:pt x="868" y="2516"/>
                    <a:pt x="368" y="2883"/>
                    <a:pt x="1101" y="3683"/>
                  </a:cubicBezTo>
                  <a:cubicBezTo>
                    <a:pt x="1135" y="4184"/>
                    <a:pt x="1335" y="4617"/>
                    <a:pt x="1669" y="4984"/>
                  </a:cubicBezTo>
                  <a:cubicBezTo>
                    <a:pt x="2202" y="5451"/>
                    <a:pt x="5471" y="6319"/>
                    <a:pt x="5471" y="6319"/>
                  </a:cubicBezTo>
                  <a:cubicBezTo>
                    <a:pt x="5471" y="6319"/>
                    <a:pt x="13055" y="10310"/>
                    <a:pt x="14790" y="10310"/>
                  </a:cubicBezTo>
                  <a:cubicBezTo>
                    <a:pt x="14864" y="10310"/>
                    <a:pt x="14927" y="10303"/>
                    <a:pt x="14978" y="10288"/>
                  </a:cubicBezTo>
                  <a:cubicBezTo>
                    <a:pt x="16279" y="9921"/>
                    <a:pt x="19715" y="8087"/>
                    <a:pt x="19715" y="8087"/>
                  </a:cubicBezTo>
                  <a:cubicBezTo>
                    <a:pt x="19715" y="8087"/>
                    <a:pt x="19281" y="5952"/>
                    <a:pt x="17513" y="5084"/>
                  </a:cubicBezTo>
                  <a:lnTo>
                    <a:pt x="13977" y="7019"/>
                  </a:lnTo>
                  <a:lnTo>
                    <a:pt x="6405" y="4351"/>
                  </a:lnTo>
                  <a:cubicBezTo>
                    <a:pt x="5771" y="3283"/>
                    <a:pt x="5104" y="2282"/>
                    <a:pt x="4304" y="1348"/>
                  </a:cubicBezTo>
                  <a:cubicBezTo>
                    <a:pt x="3584" y="600"/>
                    <a:pt x="3138" y="0"/>
                    <a:pt x="2836" y="0"/>
                  </a:cubicBez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6"/>
            <p:cNvSpPr/>
            <p:nvPr/>
          </p:nvSpPr>
          <p:spPr>
            <a:xfrm>
              <a:off x="5175498" y="2486744"/>
              <a:ext cx="10631" cy="52450"/>
            </a:xfrm>
            <a:custGeom>
              <a:rect b="b" l="l" r="r" t="t"/>
              <a:pathLst>
                <a:path extrusionOk="0" fill="none" h="2970" w="602">
                  <a:moveTo>
                    <a:pt x="1" y="0"/>
                  </a:moveTo>
                  <a:cubicBezTo>
                    <a:pt x="1" y="0"/>
                    <a:pt x="501" y="601"/>
                    <a:pt x="134" y="701"/>
                  </a:cubicBezTo>
                  <a:cubicBezTo>
                    <a:pt x="134" y="701"/>
                    <a:pt x="601" y="1335"/>
                    <a:pt x="1" y="1335"/>
                  </a:cubicBezTo>
                  <a:cubicBezTo>
                    <a:pt x="201" y="1601"/>
                    <a:pt x="268" y="1935"/>
                    <a:pt x="168" y="2269"/>
                  </a:cubicBezTo>
                  <a:cubicBezTo>
                    <a:pt x="401" y="2402"/>
                    <a:pt x="501" y="2702"/>
                    <a:pt x="434" y="2969"/>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6"/>
            <p:cNvSpPr/>
            <p:nvPr/>
          </p:nvSpPr>
          <p:spPr>
            <a:xfrm>
              <a:off x="5213202" y="2506187"/>
              <a:ext cx="13563" cy="34172"/>
            </a:xfrm>
            <a:custGeom>
              <a:rect b="b" l="l" r="r" t="t"/>
              <a:pathLst>
                <a:path extrusionOk="0" fill="none" h="1935" w="768">
                  <a:moveTo>
                    <a:pt x="1" y="0"/>
                  </a:moveTo>
                  <a:cubicBezTo>
                    <a:pt x="1" y="0"/>
                    <a:pt x="234" y="1534"/>
                    <a:pt x="768" y="1935"/>
                  </a:cubicBez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6"/>
            <p:cNvSpPr/>
            <p:nvPr/>
          </p:nvSpPr>
          <p:spPr>
            <a:xfrm>
              <a:off x="5052975" y="1934190"/>
              <a:ext cx="203249" cy="206198"/>
            </a:xfrm>
            <a:custGeom>
              <a:rect b="b" l="l" r="r" t="t"/>
              <a:pathLst>
                <a:path extrusionOk="0" h="11676" w="11509">
                  <a:moveTo>
                    <a:pt x="6105" y="0"/>
                  </a:moveTo>
                  <a:cubicBezTo>
                    <a:pt x="5871" y="300"/>
                    <a:pt x="5805" y="701"/>
                    <a:pt x="5871" y="1068"/>
                  </a:cubicBezTo>
                  <a:cubicBezTo>
                    <a:pt x="5871" y="1068"/>
                    <a:pt x="5604" y="300"/>
                    <a:pt x="4971" y="200"/>
                  </a:cubicBezTo>
                  <a:lnTo>
                    <a:pt x="4971" y="200"/>
                  </a:lnTo>
                  <a:cubicBezTo>
                    <a:pt x="4904" y="467"/>
                    <a:pt x="4937" y="767"/>
                    <a:pt x="5071" y="1034"/>
                  </a:cubicBezTo>
                  <a:cubicBezTo>
                    <a:pt x="5071" y="1034"/>
                    <a:pt x="4657" y="561"/>
                    <a:pt x="4191" y="561"/>
                  </a:cubicBezTo>
                  <a:cubicBezTo>
                    <a:pt x="4162" y="561"/>
                    <a:pt x="4133" y="563"/>
                    <a:pt x="4103" y="567"/>
                  </a:cubicBezTo>
                  <a:cubicBezTo>
                    <a:pt x="4037" y="834"/>
                    <a:pt x="4103" y="1134"/>
                    <a:pt x="4270" y="1401"/>
                  </a:cubicBezTo>
                  <a:cubicBezTo>
                    <a:pt x="4270" y="1401"/>
                    <a:pt x="3950" y="1188"/>
                    <a:pt x="3634" y="1188"/>
                  </a:cubicBezTo>
                  <a:cubicBezTo>
                    <a:pt x="3555" y="1188"/>
                    <a:pt x="3476" y="1201"/>
                    <a:pt x="3403" y="1234"/>
                  </a:cubicBezTo>
                  <a:cubicBezTo>
                    <a:pt x="3370" y="1501"/>
                    <a:pt x="3503" y="1768"/>
                    <a:pt x="3703" y="1935"/>
                  </a:cubicBezTo>
                  <a:cubicBezTo>
                    <a:pt x="3546" y="1830"/>
                    <a:pt x="3371" y="1780"/>
                    <a:pt x="3192" y="1780"/>
                  </a:cubicBezTo>
                  <a:cubicBezTo>
                    <a:pt x="3028" y="1780"/>
                    <a:pt x="2862" y="1822"/>
                    <a:pt x="2702" y="1902"/>
                  </a:cubicBezTo>
                  <a:cubicBezTo>
                    <a:pt x="2802" y="2168"/>
                    <a:pt x="2969" y="2402"/>
                    <a:pt x="3236" y="2535"/>
                  </a:cubicBezTo>
                  <a:cubicBezTo>
                    <a:pt x="3236" y="2535"/>
                    <a:pt x="2602" y="2602"/>
                    <a:pt x="2469" y="2969"/>
                  </a:cubicBezTo>
                  <a:cubicBezTo>
                    <a:pt x="2602" y="3169"/>
                    <a:pt x="2836" y="3303"/>
                    <a:pt x="3103" y="3303"/>
                  </a:cubicBezTo>
                  <a:cubicBezTo>
                    <a:pt x="2936" y="3369"/>
                    <a:pt x="2802" y="3469"/>
                    <a:pt x="2669" y="3569"/>
                  </a:cubicBezTo>
                  <a:cubicBezTo>
                    <a:pt x="2636" y="3503"/>
                    <a:pt x="2536" y="3436"/>
                    <a:pt x="2469" y="3369"/>
                  </a:cubicBezTo>
                  <a:cubicBezTo>
                    <a:pt x="2469" y="3369"/>
                    <a:pt x="2169" y="3636"/>
                    <a:pt x="2302" y="4403"/>
                  </a:cubicBezTo>
                  <a:cubicBezTo>
                    <a:pt x="2302" y="4403"/>
                    <a:pt x="1935" y="3803"/>
                    <a:pt x="1602" y="3803"/>
                  </a:cubicBezTo>
                  <a:cubicBezTo>
                    <a:pt x="1502" y="4136"/>
                    <a:pt x="1602" y="4437"/>
                    <a:pt x="1768" y="4704"/>
                  </a:cubicBezTo>
                  <a:cubicBezTo>
                    <a:pt x="1535" y="4470"/>
                    <a:pt x="1201" y="4370"/>
                    <a:pt x="834" y="4370"/>
                  </a:cubicBezTo>
                  <a:cubicBezTo>
                    <a:pt x="868" y="4737"/>
                    <a:pt x="1068" y="5037"/>
                    <a:pt x="1335" y="5204"/>
                  </a:cubicBezTo>
                  <a:cubicBezTo>
                    <a:pt x="1180" y="5146"/>
                    <a:pt x="1002" y="5110"/>
                    <a:pt x="822" y="5110"/>
                  </a:cubicBezTo>
                  <a:cubicBezTo>
                    <a:pt x="691" y="5110"/>
                    <a:pt x="560" y="5129"/>
                    <a:pt x="434" y="5171"/>
                  </a:cubicBezTo>
                  <a:cubicBezTo>
                    <a:pt x="534" y="5404"/>
                    <a:pt x="768" y="5604"/>
                    <a:pt x="1035" y="5671"/>
                  </a:cubicBezTo>
                  <a:cubicBezTo>
                    <a:pt x="963" y="5662"/>
                    <a:pt x="894" y="5658"/>
                    <a:pt x="827" y="5658"/>
                  </a:cubicBezTo>
                  <a:cubicBezTo>
                    <a:pt x="643" y="5658"/>
                    <a:pt x="472" y="5689"/>
                    <a:pt x="301" y="5738"/>
                  </a:cubicBezTo>
                  <a:cubicBezTo>
                    <a:pt x="401" y="5938"/>
                    <a:pt x="601" y="6105"/>
                    <a:pt x="834" y="6171"/>
                  </a:cubicBezTo>
                  <a:cubicBezTo>
                    <a:pt x="745" y="6149"/>
                    <a:pt x="653" y="6138"/>
                    <a:pt x="559" y="6138"/>
                  </a:cubicBezTo>
                  <a:cubicBezTo>
                    <a:pt x="371" y="6138"/>
                    <a:pt x="178" y="6182"/>
                    <a:pt x="0" y="6271"/>
                  </a:cubicBezTo>
                  <a:cubicBezTo>
                    <a:pt x="167" y="6572"/>
                    <a:pt x="467" y="6805"/>
                    <a:pt x="834" y="6872"/>
                  </a:cubicBezTo>
                  <a:cubicBezTo>
                    <a:pt x="801" y="6870"/>
                    <a:pt x="769" y="6869"/>
                    <a:pt x="738" y="6869"/>
                  </a:cubicBezTo>
                  <a:cubicBezTo>
                    <a:pt x="122" y="6869"/>
                    <a:pt x="0" y="7172"/>
                    <a:pt x="0" y="7172"/>
                  </a:cubicBezTo>
                  <a:cubicBezTo>
                    <a:pt x="167" y="7405"/>
                    <a:pt x="434" y="7572"/>
                    <a:pt x="734" y="7606"/>
                  </a:cubicBezTo>
                  <a:cubicBezTo>
                    <a:pt x="267" y="7739"/>
                    <a:pt x="201" y="8006"/>
                    <a:pt x="201" y="8006"/>
                  </a:cubicBezTo>
                  <a:lnTo>
                    <a:pt x="501" y="8806"/>
                  </a:lnTo>
                  <a:cubicBezTo>
                    <a:pt x="660" y="8982"/>
                    <a:pt x="881" y="9028"/>
                    <a:pt x="1068" y="9028"/>
                  </a:cubicBezTo>
                  <a:cubicBezTo>
                    <a:pt x="1271" y="9028"/>
                    <a:pt x="1435" y="8973"/>
                    <a:pt x="1435" y="8973"/>
                  </a:cubicBezTo>
                  <a:lnTo>
                    <a:pt x="1435" y="8973"/>
                  </a:lnTo>
                  <a:cubicBezTo>
                    <a:pt x="1235" y="9140"/>
                    <a:pt x="1135" y="9340"/>
                    <a:pt x="1101" y="9607"/>
                  </a:cubicBezTo>
                  <a:cubicBezTo>
                    <a:pt x="1220" y="9647"/>
                    <a:pt x="1338" y="9665"/>
                    <a:pt x="1457" y="9665"/>
                  </a:cubicBezTo>
                  <a:cubicBezTo>
                    <a:pt x="1638" y="9665"/>
                    <a:pt x="1820" y="9621"/>
                    <a:pt x="2002" y="9540"/>
                  </a:cubicBezTo>
                  <a:lnTo>
                    <a:pt x="2002" y="9540"/>
                  </a:lnTo>
                  <a:cubicBezTo>
                    <a:pt x="1835" y="9807"/>
                    <a:pt x="1802" y="10107"/>
                    <a:pt x="1902" y="10374"/>
                  </a:cubicBezTo>
                  <a:cubicBezTo>
                    <a:pt x="2435" y="10374"/>
                    <a:pt x="2702" y="9708"/>
                    <a:pt x="2702" y="9707"/>
                  </a:cubicBezTo>
                  <a:lnTo>
                    <a:pt x="2702" y="9707"/>
                  </a:lnTo>
                  <a:cubicBezTo>
                    <a:pt x="2602" y="9974"/>
                    <a:pt x="2669" y="10308"/>
                    <a:pt x="2836" y="10508"/>
                  </a:cubicBezTo>
                  <a:cubicBezTo>
                    <a:pt x="3269" y="10508"/>
                    <a:pt x="3470" y="9907"/>
                    <a:pt x="3470" y="9907"/>
                  </a:cubicBezTo>
                  <a:cubicBezTo>
                    <a:pt x="3470" y="10207"/>
                    <a:pt x="3603" y="10508"/>
                    <a:pt x="3803" y="10708"/>
                  </a:cubicBezTo>
                  <a:cubicBezTo>
                    <a:pt x="4137" y="10508"/>
                    <a:pt x="4337" y="10141"/>
                    <a:pt x="4370" y="9774"/>
                  </a:cubicBezTo>
                  <a:cubicBezTo>
                    <a:pt x="4370" y="10074"/>
                    <a:pt x="4504" y="10341"/>
                    <a:pt x="4737" y="10508"/>
                  </a:cubicBezTo>
                  <a:cubicBezTo>
                    <a:pt x="4904" y="10374"/>
                    <a:pt x="5004" y="10174"/>
                    <a:pt x="5037" y="9941"/>
                  </a:cubicBezTo>
                  <a:cubicBezTo>
                    <a:pt x="5135" y="9980"/>
                    <a:pt x="5233" y="9996"/>
                    <a:pt x="5324" y="9996"/>
                  </a:cubicBezTo>
                  <a:cubicBezTo>
                    <a:pt x="5388" y="9996"/>
                    <a:pt x="5449" y="9988"/>
                    <a:pt x="5504" y="9974"/>
                  </a:cubicBezTo>
                  <a:cubicBezTo>
                    <a:pt x="5571" y="10007"/>
                    <a:pt x="5638" y="10041"/>
                    <a:pt x="5705" y="10041"/>
                  </a:cubicBezTo>
                  <a:cubicBezTo>
                    <a:pt x="5538" y="10241"/>
                    <a:pt x="5471" y="10474"/>
                    <a:pt x="5471" y="10708"/>
                  </a:cubicBezTo>
                  <a:cubicBezTo>
                    <a:pt x="5544" y="10721"/>
                    <a:pt x="5619" y="10728"/>
                    <a:pt x="5694" y="10728"/>
                  </a:cubicBezTo>
                  <a:cubicBezTo>
                    <a:pt x="5994" y="10728"/>
                    <a:pt x="6298" y="10621"/>
                    <a:pt x="6538" y="10408"/>
                  </a:cubicBezTo>
                  <a:lnTo>
                    <a:pt x="6538" y="10408"/>
                  </a:lnTo>
                  <a:cubicBezTo>
                    <a:pt x="6305" y="10641"/>
                    <a:pt x="6205" y="10941"/>
                    <a:pt x="6272" y="11242"/>
                  </a:cubicBezTo>
                  <a:cubicBezTo>
                    <a:pt x="6672" y="11242"/>
                    <a:pt x="7039" y="11041"/>
                    <a:pt x="7239" y="10708"/>
                  </a:cubicBezTo>
                  <a:lnTo>
                    <a:pt x="7239" y="10708"/>
                  </a:lnTo>
                  <a:cubicBezTo>
                    <a:pt x="7106" y="11008"/>
                    <a:pt x="7139" y="11375"/>
                    <a:pt x="7306" y="11675"/>
                  </a:cubicBezTo>
                  <a:cubicBezTo>
                    <a:pt x="7706" y="11475"/>
                    <a:pt x="8006" y="11108"/>
                    <a:pt x="8073" y="10674"/>
                  </a:cubicBezTo>
                  <a:cubicBezTo>
                    <a:pt x="8073" y="10941"/>
                    <a:pt x="8240" y="11208"/>
                    <a:pt x="8473" y="11375"/>
                  </a:cubicBezTo>
                  <a:cubicBezTo>
                    <a:pt x="8673" y="11141"/>
                    <a:pt x="8807" y="10875"/>
                    <a:pt x="8807" y="10574"/>
                  </a:cubicBezTo>
                  <a:cubicBezTo>
                    <a:pt x="9007" y="11041"/>
                    <a:pt x="9240" y="11108"/>
                    <a:pt x="9240" y="11108"/>
                  </a:cubicBezTo>
                  <a:cubicBezTo>
                    <a:pt x="9541" y="10875"/>
                    <a:pt x="9474" y="10241"/>
                    <a:pt x="9474" y="10241"/>
                  </a:cubicBezTo>
                  <a:lnTo>
                    <a:pt x="9474" y="10241"/>
                  </a:lnTo>
                  <a:cubicBezTo>
                    <a:pt x="9541" y="10441"/>
                    <a:pt x="9707" y="10608"/>
                    <a:pt x="9941" y="10674"/>
                  </a:cubicBezTo>
                  <a:cubicBezTo>
                    <a:pt x="10141" y="10408"/>
                    <a:pt x="10208" y="10041"/>
                    <a:pt x="10108" y="9707"/>
                  </a:cubicBezTo>
                  <a:lnTo>
                    <a:pt x="10108" y="9707"/>
                  </a:lnTo>
                  <a:cubicBezTo>
                    <a:pt x="10224" y="9882"/>
                    <a:pt x="10442" y="9980"/>
                    <a:pt x="10651" y="9980"/>
                  </a:cubicBezTo>
                  <a:cubicBezTo>
                    <a:pt x="10682" y="9980"/>
                    <a:pt x="10712" y="9978"/>
                    <a:pt x="10741" y="9974"/>
                  </a:cubicBezTo>
                  <a:cubicBezTo>
                    <a:pt x="10942" y="9640"/>
                    <a:pt x="10575" y="9107"/>
                    <a:pt x="10575" y="9107"/>
                  </a:cubicBezTo>
                  <a:lnTo>
                    <a:pt x="10575" y="9107"/>
                  </a:lnTo>
                  <a:cubicBezTo>
                    <a:pt x="10699" y="9153"/>
                    <a:pt x="10830" y="9178"/>
                    <a:pt x="10961" y="9178"/>
                  </a:cubicBezTo>
                  <a:cubicBezTo>
                    <a:pt x="11113" y="9178"/>
                    <a:pt x="11266" y="9145"/>
                    <a:pt x="11409" y="9073"/>
                  </a:cubicBezTo>
                  <a:lnTo>
                    <a:pt x="11442" y="8106"/>
                  </a:lnTo>
                  <a:cubicBezTo>
                    <a:pt x="11342" y="7706"/>
                    <a:pt x="10741" y="7539"/>
                    <a:pt x="10741" y="7539"/>
                  </a:cubicBezTo>
                  <a:cubicBezTo>
                    <a:pt x="11042" y="7506"/>
                    <a:pt x="11309" y="7372"/>
                    <a:pt x="11509" y="7139"/>
                  </a:cubicBezTo>
                  <a:cubicBezTo>
                    <a:pt x="11242" y="6705"/>
                    <a:pt x="10508" y="6705"/>
                    <a:pt x="10508" y="6705"/>
                  </a:cubicBezTo>
                  <a:cubicBezTo>
                    <a:pt x="10775" y="6638"/>
                    <a:pt x="11042" y="6471"/>
                    <a:pt x="11208" y="6205"/>
                  </a:cubicBezTo>
                  <a:cubicBezTo>
                    <a:pt x="11021" y="6055"/>
                    <a:pt x="10796" y="6008"/>
                    <a:pt x="10588" y="6008"/>
                  </a:cubicBezTo>
                  <a:cubicBezTo>
                    <a:pt x="10241" y="6008"/>
                    <a:pt x="9941" y="6138"/>
                    <a:pt x="9941" y="6138"/>
                  </a:cubicBezTo>
                  <a:cubicBezTo>
                    <a:pt x="10274" y="5938"/>
                    <a:pt x="10541" y="5638"/>
                    <a:pt x="10641" y="5237"/>
                  </a:cubicBezTo>
                  <a:cubicBezTo>
                    <a:pt x="10550" y="5197"/>
                    <a:pt x="10454" y="5181"/>
                    <a:pt x="10358" y="5181"/>
                  </a:cubicBezTo>
                  <a:cubicBezTo>
                    <a:pt x="9889" y="5181"/>
                    <a:pt x="9407" y="5571"/>
                    <a:pt x="9407" y="5571"/>
                  </a:cubicBezTo>
                  <a:cubicBezTo>
                    <a:pt x="9407" y="5571"/>
                    <a:pt x="9841" y="5004"/>
                    <a:pt x="9741" y="4603"/>
                  </a:cubicBezTo>
                  <a:cubicBezTo>
                    <a:pt x="9507" y="4603"/>
                    <a:pt x="9307" y="4704"/>
                    <a:pt x="9174" y="4870"/>
                  </a:cubicBezTo>
                  <a:cubicBezTo>
                    <a:pt x="9107" y="4804"/>
                    <a:pt x="9040" y="4704"/>
                    <a:pt x="8940" y="4670"/>
                  </a:cubicBezTo>
                  <a:cubicBezTo>
                    <a:pt x="8940" y="4603"/>
                    <a:pt x="8940" y="4537"/>
                    <a:pt x="8907" y="4470"/>
                  </a:cubicBezTo>
                  <a:cubicBezTo>
                    <a:pt x="9140" y="4437"/>
                    <a:pt x="9307" y="4303"/>
                    <a:pt x="9441" y="4136"/>
                  </a:cubicBezTo>
                  <a:cubicBezTo>
                    <a:pt x="9441" y="4136"/>
                    <a:pt x="9340" y="3803"/>
                    <a:pt x="8607" y="3803"/>
                  </a:cubicBezTo>
                  <a:cubicBezTo>
                    <a:pt x="8974" y="3736"/>
                    <a:pt x="9274" y="3536"/>
                    <a:pt x="9441" y="3236"/>
                  </a:cubicBezTo>
                  <a:cubicBezTo>
                    <a:pt x="9270" y="3138"/>
                    <a:pt x="9063" y="3076"/>
                    <a:pt x="8847" y="3076"/>
                  </a:cubicBezTo>
                  <a:cubicBezTo>
                    <a:pt x="8768" y="3076"/>
                    <a:pt x="8687" y="3085"/>
                    <a:pt x="8607" y="3102"/>
                  </a:cubicBezTo>
                  <a:cubicBezTo>
                    <a:pt x="8840" y="3036"/>
                    <a:pt x="9040" y="2902"/>
                    <a:pt x="9207" y="2702"/>
                  </a:cubicBezTo>
                  <a:cubicBezTo>
                    <a:pt x="9032" y="2627"/>
                    <a:pt x="8838" y="2590"/>
                    <a:pt x="8654" y="2590"/>
                  </a:cubicBezTo>
                  <a:cubicBezTo>
                    <a:pt x="8592" y="2590"/>
                    <a:pt x="8532" y="2594"/>
                    <a:pt x="8473" y="2602"/>
                  </a:cubicBezTo>
                  <a:cubicBezTo>
                    <a:pt x="8740" y="2535"/>
                    <a:pt x="8940" y="2369"/>
                    <a:pt x="9107" y="2135"/>
                  </a:cubicBezTo>
                  <a:cubicBezTo>
                    <a:pt x="8957" y="2085"/>
                    <a:pt x="8798" y="2060"/>
                    <a:pt x="8640" y="2060"/>
                  </a:cubicBezTo>
                  <a:cubicBezTo>
                    <a:pt x="8482" y="2060"/>
                    <a:pt x="8323" y="2085"/>
                    <a:pt x="8173" y="2135"/>
                  </a:cubicBezTo>
                  <a:cubicBezTo>
                    <a:pt x="8473" y="1968"/>
                    <a:pt x="8673" y="1668"/>
                    <a:pt x="8740" y="1334"/>
                  </a:cubicBezTo>
                  <a:cubicBezTo>
                    <a:pt x="8693" y="1330"/>
                    <a:pt x="8647" y="1328"/>
                    <a:pt x="8602" y="1328"/>
                  </a:cubicBezTo>
                  <a:cubicBezTo>
                    <a:pt x="8289" y="1328"/>
                    <a:pt x="8006" y="1427"/>
                    <a:pt x="7773" y="1601"/>
                  </a:cubicBezTo>
                  <a:cubicBezTo>
                    <a:pt x="7973" y="1368"/>
                    <a:pt x="8073" y="1034"/>
                    <a:pt x="8006" y="734"/>
                  </a:cubicBezTo>
                  <a:cubicBezTo>
                    <a:pt x="7989" y="731"/>
                    <a:pt x="7971" y="729"/>
                    <a:pt x="7953" y="729"/>
                  </a:cubicBezTo>
                  <a:cubicBezTo>
                    <a:pt x="7632" y="729"/>
                    <a:pt x="7272" y="1268"/>
                    <a:pt x="7272" y="1268"/>
                  </a:cubicBezTo>
                  <a:cubicBezTo>
                    <a:pt x="7439" y="501"/>
                    <a:pt x="7172" y="234"/>
                    <a:pt x="7172" y="234"/>
                  </a:cubicBezTo>
                  <a:cubicBezTo>
                    <a:pt x="6805" y="400"/>
                    <a:pt x="6639" y="1101"/>
                    <a:pt x="6639" y="1101"/>
                  </a:cubicBezTo>
                  <a:cubicBezTo>
                    <a:pt x="6639" y="1101"/>
                    <a:pt x="6605" y="234"/>
                    <a:pt x="61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6"/>
            <p:cNvSpPr/>
            <p:nvPr/>
          </p:nvSpPr>
          <p:spPr>
            <a:xfrm>
              <a:off x="5105407" y="2068492"/>
              <a:ext cx="103700" cy="140803"/>
            </a:xfrm>
            <a:custGeom>
              <a:rect b="b" l="l" r="r" t="t"/>
              <a:pathLst>
                <a:path extrusionOk="0" h="7973" w="5872">
                  <a:moveTo>
                    <a:pt x="4370" y="1"/>
                  </a:moveTo>
                  <a:cubicBezTo>
                    <a:pt x="4270" y="768"/>
                    <a:pt x="4137" y="1502"/>
                    <a:pt x="3936" y="2236"/>
                  </a:cubicBezTo>
                  <a:cubicBezTo>
                    <a:pt x="3636" y="2869"/>
                    <a:pt x="3303" y="3503"/>
                    <a:pt x="2969" y="4104"/>
                  </a:cubicBezTo>
                  <a:cubicBezTo>
                    <a:pt x="2969" y="4104"/>
                    <a:pt x="1868" y="1935"/>
                    <a:pt x="1835" y="1602"/>
                  </a:cubicBezTo>
                  <a:cubicBezTo>
                    <a:pt x="1835" y="1068"/>
                    <a:pt x="1935" y="534"/>
                    <a:pt x="2068" y="34"/>
                  </a:cubicBezTo>
                  <a:lnTo>
                    <a:pt x="1902" y="34"/>
                  </a:lnTo>
                  <a:lnTo>
                    <a:pt x="1501" y="1435"/>
                  </a:lnTo>
                  <a:lnTo>
                    <a:pt x="234" y="368"/>
                  </a:lnTo>
                  <a:lnTo>
                    <a:pt x="0" y="434"/>
                  </a:lnTo>
                  <a:cubicBezTo>
                    <a:pt x="501" y="768"/>
                    <a:pt x="934" y="1201"/>
                    <a:pt x="1301" y="1702"/>
                  </a:cubicBezTo>
                  <a:cubicBezTo>
                    <a:pt x="2135" y="2936"/>
                    <a:pt x="2836" y="5538"/>
                    <a:pt x="2702" y="7940"/>
                  </a:cubicBezTo>
                  <a:lnTo>
                    <a:pt x="3936" y="7973"/>
                  </a:lnTo>
                  <a:cubicBezTo>
                    <a:pt x="3903" y="6605"/>
                    <a:pt x="3369" y="5304"/>
                    <a:pt x="3536" y="4537"/>
                  </a:cubicBezTo>
                  <a:cubicBezTo>
                    <a:pt x="3736" y="3837"/>
                    <a:pt x="4036" y="3170"/>
                    <a:pt x="4370" y="2536"/>
                  </a:cubicBezTo>
                  <a:lnTo>
                    <a:pt x="5871" y="468"/>
                  </a:lnTo>
                  <a:lnTo>
                    <a:pt x="5671" y="468"/>
                  </a:lnTo>
                  <a:lnTo>
                    <a:pt x="4337" y="1969"/>
                  </a:lnTo>
                  <a:lnTo>
                    <a:pt x="4503" y="34"/>
                  </a:lnTo>
                  <a:lnTo>
                    <a:pt x="4370" y="1"/>
                  </a:lnTo>
                  <a:close/>
                </a:path>
              </a:pathLst>
            </a:custGeom>
            <a:solidFill>
              <a:schemeClr val="accent3"/>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6"/>
            <p:cNvSpPr/>
            <p:nvPr/>
          </p:nvSpPr>
          <p:spPr>
            <a:xfrm>
              <a:off x="5018910" y="2147726"/>
              <a:ext cx="312812" cy="213280"/>
            </a:xfrm>
            <a:custGeom>
              <a:rect b="b" l="l" r="r" t="t"/>
              <a:pathLst>
                <a:path extrusionOk="0" h="12077" w="17713">
                  <a:moveTo>
                    <a:pt x="13210" y="1"/>
                  </a:moveTo>
                  <a:cubicBezTo>
                    <a:pt x="12576" y="334"/>
                    <a:pt x="12609" y="1368"/>
                    <a:pt x="12609" y="1368"/>
                  </a:cubicBezTo>
                  <a:cubicBezTo>
                    <a:pt x="12609" y="1368"/>
                    <a:pt x="12376" y="534"/>
                    <a:pt x="11942" y="368"/>
                  </a:cubicBezTo>
                  <a:cubicBezTo>
                    <a:pt x="11942" y="368"/>
                    <a:pt x="11608" y="735"/>
                    <a:pt x="11909" y="1602"/>
                  </a:cubicBezTo>
                  <a:cubicBezTo>
                    <a:pt x="11909" y="1602"/>
                    <a:pt x="11425" y="997"/>
                    <a:pt x="11033" y="997"/>
                  </a:cubicBezTo>
                  <a:cubicBezTo>
                    <a:pt x="11013" y="997"/>
                    <a:pt x="10994" y="998"/>
                    <a:pt x="10975" y="1001"/>
                  </a:cubicBezTo>
                  <a:cubicBezTo>
                    <a:pt x="10975" y="1001"/>
                    <a:pt x="10841" y="1402"/>
                    <a:pt x="11342" y="2036"/>
                  </a:cubicBezTo>
                  <a:cubicBezTo>
                    <a:pt x="11089" y="1859"/>
                    <a:pt x="10779" y="1778"/>
                    <a:pt x="10469" y="1778"/>
                  </a:cubicBezTo>
                  <a:cubicBezTo>
                    <a:pt x="10370" y="1778"/>
                    <a:pt x="10271" y="1786"/>
                    <a:pt x="10174" y="1802"/>
                  </a:cubicBezTo>
                  <a:cubicBezTo>
                    <a:pt x="10274" y="2202"/>
                    <a:pt x="10508" y="2536"/>
                    <a:pt x="10875" y="2703"/>
                  </a:cubicBezTo>
                  <a:cubicBezTo>
                    <a:pt x="10743" y="2663"/>
                    <a:pt x="10601" y="2645"/>
                    <a:pt x="10457" y="2645"/>
                  </a:cubicBezTo>
                  <a:cubicBezTo>
                    <a:pt x="10236" y="2645"/>
                    <a:pt x="10009" y="2689"/>
                    <a:pt x="9807" y="2769"/>
                  </a:cubicBezTo>
                  <a:cubicBezTo>
                    <a:pt x="9874" y="2903"/>
                    <a:pt x="9974" y="2970"/>
                    <a:pt x="10074" y="3070"/>
                  </a:cubicBezTo>
                  <a:cubicBezTo>
                    <a:pt x="9974" y="3170"/>
                    <a:pt x="9874" y="3303"/>
                    <a:pt x="9774" y="3437"/>
                  </a:cubicBezTo>
                  <a:lnTo>
                    <a:pt x="9740" y="3470"/>
                  </a:lnTo>
                  <a:lnTo>
                    <a:pt x="9740" y="3503"/>
                  </a:lnTo>
                  <a:cubicBezTo>
                    <a:pt x="9740" y="3503"/>
                    <a:pt x="9740" y="3537"/>
                    <a:pt x="9740" y="3537"/>
                  </a:cubicBezTo>
                  <a:lnTo>
                    <a:pt x="9640" y="3503"/>
                  </a:lnTo>
                  <a:cubicBezTo>
                    <a:pt x="9607" y="3170"/>
                    <a:pt x="9507" y="2836"/>
                    <a:pt x="9273" y="2569"/>
                  </a:cubicBezTo>
                  <a:cubicBezTo>
                    <a:pt x="8940" y="2803"/>
                    <a:pt x="8740" y="3203"/>
                    <a:pt x="8740" y="3603"/>
                  </a:cubicBezTo>
                  <a:lnTo>
                    <a:pt x="8606" y="3637"/>
                  </a:lnTo>
                  <a:lnTo>
                    <a:pt x="8573" y="3570"/>
                  </a:lnTo>
                  <a:cubicBezTo>
                    <a:pt x="8773" y="3336"/>
                    <a:pt x="8840" y="3003"/>
                    <a:pt x="8806" y="2703"/>
                  </a:cubicBezTo>
                  <a:cubicBezTo>
                    <a:pt x="8711" y="2661"/>
                    <a:pt x="8607" y="2644"/>
                    <a:pt x="8502" y="2644"/>
                  </a:cubicBezTo>
                  <a:cubicBezTo>
                    <a:pt x="8022" y="2644"/>
                    <a:pt x="7505" y="3003"/>
                    <a:pt x="7505" y="3003"/>
                  </a:cubicBezTo>
                  <a:cubicBezTo>
                    <a:pt x="7739" y="2636"/>
                    <a:pt x="7806" y="2169"/>
                    <a:pt x="7706" y="1735"/>
                  </a:cubicBezTo>
                  <a:cubicBezTo>
                    <a:pt x="7678" y="1733"/>
                    <a:pt x="7651" y="1732"/>
                    <a:pt x="7624" y="1732"/>
                  </a:cubicBezTo>
                  <a:cubicBezTo>
                    <a:pt x="6921" y="1732"/>
                    <a:pt x="6271" y="2536"/>
                    <a:pt x="6271" y="2536"/>
                  </a:cubicBezTo>
                  <a:cubicBezTo>
                    <a:pt x="6471" y="2136"/>
                    <a:pt x="6505" y="1669"/>
                    <a:pt x="6371" y="1268"/>
                  </a:cubicBezTo>
                  <a:lnTo>
                    <a:pt x="6371" y="1268"/>
                  </a:lnTo>
                  <a:cubicBezTo>
                    <a:pt x="5437" y="1435"/>
                    <a:pt x="5104" y="2636"/>
                    <a:pt x="5104" y="2636"/>
                  </a:cubicBezTo>
                  <a:cubicBezTo>
                    <a:pt x="5204" y="2069"/>
                    <a:pt x="5037" y="1502"/>
                    <a:pt x="4703" y="1035"/>
                  </a:cubicBezTo>
                  <a:cubicBezTo>
                    <a:pt x="3936" y="1468"/>
                    <a:pt x="3970" y="2736"/>
                    <a:pt x="3970" y="2736"/>
                  </a:cubicBezTo>
                  <a:cubicBezTo>
                    <a:pt x="3970" y="2736"/>
                    <a:pt x="3669" y="1702"/>
                    <a:pt x="3102" y="1502"/>
                  </a:cubicBezTo>
                  <a:cubicBezTo>
                    <a:pt x="3102" y="1502"/>
                    <a:pt x="2702" y="1935"/>
                    <a:pt x="3069" y="3036"/>
                  </a:cubicBezTo>
                  <a:cubicBezTo>
                    <a:pt x="3069" y="3036"/>
                    <a:pt x="2505" y="2294"/>
                    <a:pt x="1965" y="2294"/>
                  </a:cubicBezTo>
                  <a:cubicBezTo>
                    <a:pt x="1933" y="2294"/>
                    <a:pt x="1900" y="2297"/>
                    <a:pt x="1868" y="2302"/>
                  </a:cubicBezTo>
                  <a:cubicBezTo>
                    <a:pt x="1868" y="2302"/>
                    <a:pt x="1735" y="2803"/>
                    <a:pt x="2335" y="3603"/>
                  </a:cubicBezTo>
                  <a:cubicBezTo>
                    <a:pt x="2035" y="3378"/>
                    <a:pt x="1660" y="3266"/>
                    <a:pt x="1280" y="3266"/>
                  </a:cubicBezTo>
                  <a:cubicBezTo>
                    <a:pt x="1153" y="3266"/>
                    <a:pt x="1026" y="3278"/>
                    <a:pt x="901" y="3303"/>
                  </a:cubicBezTo>
                  <a:cubicBezTo>
                    <a:pt x="1001" y="3803"/>
                    <a:pt x="1334" y="4204"/>
                    <a:pt x="1801" y="4404"/>
                  </a:cubicBezTo>
                  <a:cubicBezTo>
                    <a:pt x="1634" y="4368"/>
                    <a:pt x="1462" y="4349"/>
                    <a:pt x="1292" y="4349"/>
                  </a:cubicBezTo>
                  <a:cubicBezTo>
                    <a:pt x="988" y="4349"/>
                    <a:pt x="690" y="4409"/>
                    <a:pt x="434" y="4537"/>
                  </a:cubicBezTo>
                  <a:cubicBezTo>
                    <a:pt x="667" y="4871"/>
                    <a:pt x="1001" y="5104"/>
                    <a:pt x="1401" y="5171"/>
                  </a:cubicBezTo>
                  <a:cubicBezTo>
                    <a:pt x="1353" y="5167"/>
                    <a:pt x="1305" y="5165"/>
                    <a:pt x="1256" y="5165"/>
                  </a:cubicBezTo>
                  <a:cubicBezTo>
                    <a:pt x="938" y="5165"/>
                    <a:pt x="623" y="5255"/>
                    <a:pt x="334" y="5371"/>
                  </a:cubicBezTo>
                  <a:cubicBezTo>
                    <a:pt x="567" y="5671"/>
                    <a:pt x="867" y="5838"/>
                    <a:pt x="1234" y="5905"/>
                  </a:cubicBezTo>
                  <a:cubicBezTo>
                    <a:pt x="1180" y="5901"/>
                    <a:pt x="1126" y="5899"/>
                    <a:pt x="1072" y="5899"/>
                  </a:cubicBezTo>
                  <a:cubicBezTo>
                    <a:pt x="693" y="5899"/>
                    <a:pt x="321" y="6001"/>
                    <a:pt x="0" y="6205"/>
                  </a:cubicBezTo>
                  <a:cubicBezTo>
                    <a:pt x="367" y="6872"/>
                    <a:pt x="1301" y="6939"/>
                    <a:pt x="1301" y="6939"/>
                  </a:cubicBezTo>
                  <a:cubicBezTo>
                    <a:pt x="267" y="7039"/>
                    <a:pt x="134" y="7506"/>
                    <a:pt x="134" y="7506"/>
                  </a:cubicBezTo>
                  <a:cubicBezTo>
                    <a:pt x="434" y="7840"/>
                    <a:pt x="867" y="8040"/>
                    <a:pt x="1301" y="8040"/>
                  </a:cubicBezTo>
                  <a:cubicBezTo>
                    <a:pt x="634" y="8340"/>
                    <a:pt x="567" y="8707"/>
                    <a:pt x="567" y="8707"/>
                  </a:cubicBezTo>
                  <a:lnTo>
                    <a:pt x="1134" y="9875"/>
                  </a:lnTo>
                  <a:cubicBezTo>
                    <a:pt x="1352" y="10067"/>
                    <a:pt x="1615" y="10126"/>
                    <a:pt x="1855" y="10126"/>
                  </a:cubicBezTo>
                  <a:cubicBezTo>
                    <a:pt x="2240" y="10126"/>
                    <a:pt x="2568" y="9975"/>
                    <a:pt x="2569" y="9975"/>
                  </a:cubicBezTo>
                  <a:lnTo>
                    <a:pt x="2569" y="9975"/>
                  </a:lnTo>
                  <a:cubicBezTo>
                    <a:pt x="2302" y="10208"/>
                    <a:pt x="2168" y="10575"/>
                    <a:pt x="2168" y="10909"/>
                  </a:cubicBezTo>
                  <a:cubicBezTo>
                    <a:pt x="2288" y="10965"/>
                    <a:pt x="2414" y="10987"/>
                    <a:pt x="2540" y="10987"/>
                  </a:cubicBezTo>
                  <a:cubicBezTo>
                    <a:pt x="3012" y="10987"/>
                    <a:pt x="3469" y="10675"/>
                    <a:pt x="3469" y="10675"/>
                  </a:cubicBezTo>
                  <a:lnTo>
                    <a:pt x="3469" y="10675"/>
                  </a:lnTo>
                  <a:cubicBezTo>
                    <a:pt x="3302" y="11075"/>
                    <a:pt x="3336" y="11542"/>
                    <a:pt x="3503" y="11909"/>
                  </a:cubicBezTo>
                  <a:cubicBezTo>
                    <a:pt x="4270" y="11809"/>
                    <a:pt x="4570" y="10809"/>
                    <a:pt x="4570" y="10809"/>
                  </a:cubicBezTo>
                  <a:lnTo>
                    <a:pt x="4570" y="10809"/>
                  </a:lnTo>
                  <a:cubicBezTo>
                    <a:pt x="4470" y="11209"/>
                    <a:pt x="4603" y="11676"/>
                    <a:pt x="4937" y="11976"/>
                  </a:cubicBezTo>
                  <a:cubicBezTo>
                    <a:pt x="5537" y="11876"/>
                    <a:pt x="5771" y="10942"/>
                    <a:pt x="5771" y="10942"/>
                  </a:cubicBezTo>
                  <a:cubicBezTo>
                    <a:pt x="5804" y="11376"/>
                    <a:pt x="6038" y="11776"/>
                    <a:pt x="6405" y="12076"/>
                  </a:cubicBezTo>
                  <a:cubicBezTo>
                    <a:pt x="7095" y="11637"/>
                    <a:pt x="7047" y="10696"/>
                    <a:pt x="7039" y="10586"/>
                  </a:cubicBezTo>
                  <a:lnTo>
                    <a:pt x="7039" y="10586"/>
                  </a:lnTo>
                  <a:cubicBezTo>
                    <a:pt x="7076" y="11015"/>
                    <a:pt x="7342" y="11411"/>
                    <a:pt x="7739" y="11609"/>
                  </a:cubicBezTo>
                  <a:cubicBezTo>
                    <a:pt x="8006" y="11276"/>
                    <a:pt x="8139" y="10842"/>
                    <a:pt x="8073" y="10408"/>
                  </a:cubicBezTo>
                  <a:lnTo>
                    <a:pt x="8239" y="10308"/>
                  </a:lnTo>
                  <a:lnTo>
                    <a:pt x="8273" y="10375"/>
                  </a:lnTo>
                  <a:cubicBezTo>
                    <a:pt x="8206" y="10675"/>
                    <a:pt x="8239" y="10975"/>
                    <a:pt x="8373" y="11242"/>
                  </a:cubicBezTo>
                  <a:cubicBezTo>
                    <a:pt x="8640" y="11175"/>
                    <a:pt x="8873" y="11009"/>
                    <a:pt x="9007" y="10742"/>
                  </a:cubicBezTo>
                  <a:cubicBezTo>
                    <a:pt x="9073" y="10775"/>
                    <a:pt x="9140" y="10775"/>
                    <a:pt x="9207" y="10775"/>
                  </a:cubicBezTo>
                  <a:cubicBezTo>
                    <a:pt x="9240" y="10975"/>
                    <a:pt x="9340" y="11142"/>
                    <a:pt x="9474" y="11276"/>
                  </a:cubicBezTo>
                  <a:cubicBezTo>
                    <a:pt x="9974" y="11209"/>
                    <a:pt x="10141" y="10475"/>
                    <a:pt x="10141" y="10475"/>
                  </a:cubicBezTo>
                  <a:cubicBezTo>
                    <a:pt x="10174" y="10842"/>
                    <a:pt x="10374" y="11142"/>
                    <a:pt x="10641" y="11376"/>
                  </a:cubicBezTo>
                  <a:cubicBezTo>
                    <a:pt x="10841" y="11242"/>
                    <a:pt x="11008" y="11042"/>
                    <a:pt x="11075" y="10809"/>
                  </a:cubicBezTo>
                  <a:cubicBezTo>
                    <a:pt x="11141" y="10742"/>
                    <a:pt x="11241" y="10708"/>
                    <a:pt x="11342" y="10642"/>
                  </a:cubicBezTo>
                  <a:lnTo>
                    <a:pt x="11342" y="10642"/>
                  </a:lnTo>
                  <a:cubicBezTo>
                    <a:pt x="11208" y="10975"/>
                    <a:pt x="11241" y="11309"/>
                    <a:pt x="11375" y="11609"/>
                  </a:cubicBezTo>
                  <a:cubicBezTo>
                    <a:pt x="11975" y="11542"/>
                    <a:pt x="12208" y="10710"/>
                    <a:pt x="12209" y="10708"/>
                  </a:cubicBezTo>
                  <a:lnTo>
                    <a:pt x="12209" y="10708"/>
                  </a:lnTo>
                  <a:cubicBezTo>
                    <a:pt x="12109" y="11075"/>
                    <a:pt x="12209" y="11409"/>
                    <a:pt x="12476" y="11642"/>
                  </a:cubicBezTo>
                  <a:cubicBezTo>
                    <a:pt x="12943" y="11576"/>
                    <a:pt x="13143" y="10809"/>
                    <a:pt x="13143" y="10809"/>
                  </a:cubicBezTo>
                  <a:cubicBezTo>
                    <a:pt x="13176" y="11175"/>
                    <a:pt x="13376" y="11509"/>
                    <a:pt x="13643" y="11709"/>
                  </a:cubicBezTo>
                  <a:cubicBezTo>
                    <a:pt x="14010" y="11442"/>
                    <a:pt x="14177" y="10975"/>
                    <a:pt x="14144" y="10508"/>
                  </a:cubicBezTo>
                  <a:lnTo>
                    <a:pt x="14144" y="10508"/>
                  </a:lnTo>
                  <a:cubicBezTo>
                    <a:pt x="14177" y="10875"/>
                    <a:pt x="14410" y="11175"/>
                    <a:pt x="14711" y="11342"/>
                  </a:cubicBezTo>
                  <a:cubicBezTo>
                    <a:pt x="15011" y="10975"/>
                    <a:pt x="15078" y="10508"/>
                    <a:pt x="14911" y="10075"/>
                  </a:cubicBezTo>
                  <a:lnTo>
                    <a:pt x="14911" y="10075"/>
                  </a:lnTo>
                  <a:cubicBezTo>
                    <a:pt x="15111" y="10408"/>
                    <a:pt x="15444" y="10642"/>
                    <a:pt x="15878" y="10675"/>
                  </a:cubicBezTo>
                  <a:cubicBezTo>
                    <a:pt x="15978" y="10175"/>
                    <a:pt x="15845" y="9641"/>
                    <a:pt x="15511" y="9241"/>
                  </a:cubicBezTo>
                  <a:lnTo>
                    <a:pt x="15511" y="9241"/>
                  </a:lnTo>
                  <a:cubicBezTo>
                    <a:pt x="15664" y="9394"/>
                    <a:pt x="15874" y="9461"/>
                    <a:pt x="16085" y="9461"/>
                  </a:cubicBezTo>
                  <a:cubicBezTo>
                    <a:pt x="16197" y="9461"/>
                    <a:pt x="16308" y="9442"/>
                    <a:pt x="16412" y="9408"/>
                  </a:cubicBezTo>
                  <a:cubicBezTo>
                    <a:pt x="16378" y="9041"/>
                    <a:pt x="16178" y="8740"/>
                    <a:pt x="15911" y="8507"/>
                  </a:cubicBezTo>
                  <a:lnTo>
                    <a:pt x="15911" y="8507"/>
                  </a:lnTo>
                  <a:cubicBezTo>
                    <a:pt x="16045" y="8557"/>
                    <a:pt x="16187" y="8582"/>
                    <a:pt x="16328" y="8582"/>
                  </a:cubicBezTo>
                  <a:cubicBezTo>
                    <a:pt x="16470" y="8582"/>
                    <a:pt x="16612" y="8557"/>
                    <a:pt x="16745" y="8507"/>
                  </a:cubicBezTo>
                  <a:lnTo>
                    <a:pt x="16745" y="7740"/>
                  </a:lnTo>
                  <a:lnTo>
                    <a:pt x="16745" y="7606"/>
                  </a:lnTo>
                  <a:cubicBezTo>
                    <a:pt x="16779" y="7606"/>
                    <a:pt x="16812" y="7573"/>
                    <a:pt x="16845" y="7539"/>
                  </a:cubicBezTo>
                  <a:cubicBezTo>
                    <a:pt x="16812" y="7473"/>
                    <a:pt x="16812" y="7406"/>
                    <a:pt x="16779" y="7306"/>
                  </a:cubicBezTo>
                  <a:cubicBezTo>
                    <a:pt x="16745" y="7039"/>
                    <a:pt x="16645" y="6772"/>
                    <a:pt x="16512" y="6539"/>
                  </a:cubicBezTo>
                  <a:cubicBezTo>
                    <a:pt x="16545" y="6505"/>
                    <a:pt x="16579" y="6472"/>
                    <a:pt x="16612" y="6439"/>
                  </a:cubicBezTo>
                  <a:cubicBezTo>
                    <a:pt x="16712" y="6489"/>
                    <a:pt x="16829" y="6514"/>
                    <a:pt x="16946" y="6514"/>
                  </a:cubicBezTo>
                  <a:cubicBezTo>
                    <a:pt x="17062" y="6514"/>
                    <a:pt x="17179" y="6489"/>
                    <a:pt x="17279" y="6439"/>
                  </a:cubicBezTo>
                  <a:cubicBezTo>
                    <a:pt x="17246" y="6105"/>
                    <a:pt x="17046" y="5772"/>
                    <a:pt x="16779" y="5538"/>
                  </a:cubicBezTo>
                  <a:lnTo>
                    <a:pt x="16779" y="5538"/>
                  </a:lnTo>
                  <a:cubicBezTo>
                    <a:pt x="16912" y="5605"/>
                    <a:pt x="17054" y="5638"/>
                    <a:pt x="17196" y="5638"/>
                  </a:cubicBezTo>
                  <a:cubicBezTo>
                    <a:pt x="17338" y="5638"/>
                    <a:pt x="17479" y="5605"/>
                    <a:pt x="17613" y="5538"/>
                  </a:cubicBezTo>
                  <a:cubicBezTo>
                    <a:pt x="17613" y="5138"/>
                    <a:pt x="16946" y="4704"/>
                    <a:pt x="16946" y="4704"/>
                  </a:cubicBezTo>
                  <a:lnTo>
                    <a:pt x="16946" y="4704"/>
                  </a:lnTo>
                  <a:cubicBezTo>
                    <a:pt x="17046" y="4742"/>
                    <a:pt x="17146" y="4760"/>
                    <a:pt x="17244" y="4760"/>
                  </a:cubicBezTo>
                  <a:cubicBezTo>
                    <a:pt x="17408" y="4760"/>
                    <a:pt x="17567" y="4708"/>
                    <a:pt x="17713" y="4604"/>
                  </a:cubicBezTo>
                  <a:cubicBezTo>
                    <a:pt x="17613" y="4204"/>
                    <a:pt x="17312" y="3870"/>
                    <a:pt x="16912" y="3737"/>
                  </a:cubicBezTo>
                  <a:cubicBezTo>
                    <a:pt x="17212" y="3737"/>
                    <a:pt x="17479" y="3570"/>
                    <a:pt x="17613" y="3336"/>
                  </a:cubicBezTo>
                  <a:cubicBezTo>
                    <a:pt x="17479" y="2869"/>
                    <a:pt x="16679" y="2869"/>
                    <a:pt x="16679" y="2869"/>
                  </a:cubicBezTo>
                  <a:cubicBezTo>
                    <a:pt x="16979" y="2703"/>
                    <a:pt x="17212" y="2402"/>
                    <a:pt x="17279" y="2069"/>
                  </a:cubicBezTo>
                  <a:cubicBezTo>
                    <a:pt x="17112" y="1999"/>
                    <a:pt x="16940" y="1965"/>
                    <a:pt x="16771" y="1965"/>
                  </a:cubicBezTo>
                  <a:cubicBezTo>
                    <a:pt x="16535" y="1965"/>
                    <a:pt x="16306" y="2033"/>
                    <a:pt x="16112" y="2169"/>
                  </a:cubicBezTo>
                  <a:cubicBezTo>
                    <a:pt x="16345" y="1969"/>
                    <a:pt x="16445" y="1635"/>
                    <a:pt x="16412" y="1335"/>
                  </a:cubicBezTo>
                  <a:cubicBezTo>
                    <a:pt x="16331" y="1298"/>
                    <a:pt x="16243" y="1282"/>
                    <a:pt x="16155" y="1282"/>
                  </a:cubicBezTo>
                  <a:cubicBezTo>
                    <a:pt x="15774" y="1282"/>
                    <a:pt x="15378" y="1569"/>
                    <a:pt x="15378" y="1569"/>
                  </a:cubicBezTo>
                  <a:cubicBezTo>
                    <a:pt x="15578" y="1268"/>
                    <a:pt x="15611" y="901"/>
                    <a:pt x="15545" y="568"/>
                  </a:cubicBezTo>
                  <a:cubicBezTo>
                    <a:pt x="15530" y="567"/>
                    <a:pt x="15515" y="567"/>
                    <a:pt x="15501" y="567"/>
                  </a:cubicBezTo>
                  <a:cubicBezTo>
                    <a:pt x="14918" y="567"/>
                    <a:pt x="14410" y="1202"/>
                    <a:pt x="14410" y="1202"/>
                  </a:cubicBezTo>
                  <a:cubicBezTo>
                    <a:pt x="14544" y="868"/>
                    <a:pt x="14577" y="534"/>
                    <a:pt x="14477" y="201"/>
                  </a:cubicBezTo>
                  <a:lnTo>
                    <a:pt x="1321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6"/>
            <p:cNvSpPr/>
            <p:nvPr/>
          </p:nvSpPr>
          <p:spPr>
            <a:xfrm>
              <a:off x="5092445" y="2275252"/>
              <a:ext cx="171443" cy="390003"/>
            </a:xfrm>
            <a:custGeom>
              <a:rect b="b" l="l" r="r" t="t"/>
              <a:pathLst>
                <a:path extrusionOk="0" h="22084" w="9708">
                  <a:moveTo>
                    <a:pt x="6505" y="1"/>
                  </a:moveTo>
                  <a:lnTo>
                    <a:pt x="6238" y="34"/>
                  </a:lnTo>
                  <a:cubicBezTo>
                    <a:pt x="6438" y="568"/>
                    <a:pt x="6872" y="2069"/>
                    <a:pt x="6805" y="2603"/>
                  </a:cubicBezTo>
                  <a:cubicBezTo>
                    <a:pt x="6772" y="3103"/>
                    <a:pt x="5371" y="6806"/>
                    <a:pt x="5371" y="6806"/>
                  </a:cubicBezTo>
                  <a:cubicBezTo>
                    <a:pt x="5371" y="6806"/>
                    <a:pt x="3736" y="4671"/>
                    <a:pt x="3369" y="3837"/>
                  </a:cubicBezTo>
                  <a:cubicBezTo>
                    <a:pt x="2969" y="2636"/>
                    <a:pt x="2636" y="1435"/>
                    <a:pt x="2435" y="201"/>
                  </a:cubicBezTo>
                  <a:lnTo>
                    <a:pt x="2169" y="234"/>
                  </a:lnTo>
                  <a:lnTo>
                    <a:pt x="2669" y="3470"/>
                  </a:lnTo>
                  <a:lnTo>
                    <a:pt x="301" y="1102"/>
                  </a:lnTo>
                  <a:lnTo>
                    <a:pt x="0" y="1135"/>
                  </a:lnTo>
                  <a:lnTo>
                    <a:pt x="2702" y="4371"/>
                  </a:lnTo>
                  <a:cubicBezTo>
                    <a:pt x="2702" y="4371"/>
                    <a:pt x="4070" y="6739"/>
                    <a:pt x="4303" y="7640"/>
                  </a:cubicBezTo>
                  <a:cubicBezTo>
                    <a:pt x="5204" y="11142"/>
                    <a:pt x="5004" y="22083"/>
                    <a:pt x="5004" y="22083"/>
                  </a:cubicBezTo>
                  <a:lnTo>
                    <a:pt x="8406" y="21783"/>
                  </a:lnTo>
                  <a:cubicBezTo>
                    <a:pt x="8406" y="21783"/>
                    <a:pt x="4937" y="7406"/>
                    <a:pt x="7739" y="2703"/>
                  </a:cubicBezTo>
                  <a:cubicBezTo>
                    <a:pt x="8273" y="1836"/>
                    <a:pt x="8940" y="1068"/>
                    <a:pt x="9707" y="468"/>
                  </a:cubicBezTo>
                  <a:lnTo>
                    <a:pt x="9340" y="368"/>
                  </a:lnTo>
                  <a:lnTo>
                    <a:pt x="7339" y="2303"/>
                  </a:lnTo>
                  <a:lnTo>
                    <a:pt x="6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6"/>
            <p:cNvSpPr/>
            <p:nvPr/>
          </p:nvSpPr>
          <p:spPr>
            <a:xfrm>
              <a:off x="5092445" y="2275252"/>
              <a:ext cx="172026" cy="390003"/>
            </a:xfrm>
            <a:custGeom>
              <a:rect b="b" l="l" r="r" t="t"/>
              <a:pathLst>
                <a:path extrusionOk="0" fill="none" h="22084" w="9741">
                  <a:moveTo>
                    <a:pt x="5004" y="22083"/>
                  </a:moveTo>
                  <a:cubicBezTo>
                    <a:pt x="5004" y="22083"/>
                    <a:pt x="5204" y="11142"/>
                    <a:pt x="4303" y="7640"/>
                  </a:cubicBezTo>
                  <a:cubicBezTo>
                    <a:pt x="4070" y="6739"/>
                    <a:pt x="2702" y="4371"/>
                    <a:pt x="2702" y="4371"/>
                  </a:cubicBezTo>
                  <a:lnTo>
                    <a:pt x="0" y="1135"/>
                  </a:lnTo>
                  <a:lnTo>
                    <a:pt x="301" y="1102"/>
                  </a:lnTo>
                  <a:lnTo>
                    <a:pt x="2669" y="3470"/>
                  </a:lnTo>
                  <a:lnTo>
                    <a:pt x="2169" y="234"/>
                  </a:lnTo>
                  <a:lnTo>
                    <a:pt x="2435" y="201"/>
                  </a:lnTo>
                  <a:cubicBezTo>
                    <a:pt x="2636" y="1435"/>
                    <a:pt x="2969" y="2670"/>
                    <a:pt x="3369" y="3837"/>
                  </a:cubicBezTo>
                  <a:cubicBezTo>
                    <a:pt x="3736" y="4671"/>
                    <a:pt x="5371" y="6806"/>
                    <a:pt x="5371" y="6806"/>
                  </a:cubicBezTo>
                  <a:cubicBezTo>
                    <a:pt x="5371" y="6806"/>
                    <a:pt x="6772" y="3103"/>
                    <a:pt x="6805" y="2603"/>
                  </a:cubicBezTo>
                  <a:cubicBezTo>
                    <a:pt x="6872" y="2103"/>
                    <a:pt x="6438" y="568"/>
                    <a:pt x="6238" y="34"/>
                  </a:cubicBezTo>
                  <a:lnTo>
                    <a:pt x="6505" y="1"/>
                  </a:lnTo>
                  <a:lnTo>
                    <a:pt x="7339" y="2303"/>
                  </a:lnTo>
                  <a:lnTo>
                    <a:pt x="9340" y="401"/>
                  </a:lnTo>
                  <a:lnTo>
                    <a:pt x="9741" y="468"/>
                  </a:lnTo>
                  <a:cubicBezTo>
                    <a:pt x="8973" y="1102"/>
                    <a:pt x="8273" y="1836"/>
                    <a:pt x="7739" y="2703"/>
                  </a:cubicBezTo>
                  <a:cubicBezTo>
                    <a:pt x="4971" y="7440"/>
                    <a:pt x="8406" y="21783"/>
                    <a:pt x="8406" y="21783"/>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6"/>
            <p:cNvSpPr/>
            <p:nvPr/>
          </p:nvSpPr>
          <p:spPr>
            <a:xfrm>
              <a:off x="5429992" y="2499618"/>
              <a:ext cx="330489" cy="796660"/>
            </a:xfrm>
            <a:custGeom>
              <a:rect b="b" l="l" r="r" t="t"/>
              <a:pathLst>
                <a:path extrusionOk="0" h="45111" w="18714">
                  <a:moveTo>
                    <a:pt x="9966" y="1"/>
                  </a:moveTo>
                  <a:cubicBezTo>
                    <a:pt x="7754" y="1"/>
                    <a:pt x="5684" y="476"/>
                    <a:pt x="4870" y="1439"/>
                  </a:cubicBezTo>
                  <a:cubicBezTo>
                    <a:pt x="2902" y="3941"/>
                    <a:pt x="2368" y="7310"/>
                    <a:pt x="3436" y="10312"/>
                  </a:cubicBezTo>
                  <a:cubicBezTo>
                    <a:pt x="5371" y="15716"/>
                    <a:pt x="3703" y="14749"/>
                    <a:pt x="1067" y="25523"/>
                  </a:cubicBezTo>
                  <a:cubicBezTo>
                    <a:pt x="0" y="29893"/>
                    <a:pt x="234" y="40768"/>
                    <a:pt x="300" y="44570"/>
                  </a:cubicBezTo>
                  <a:cubicBezTo>
                    <a:pt x="280" y="44570"/>
                    <a:pt x="2398" y="45111"/>
                    <a:pt x="6489" y="45111"/>
                  </a:cubicBezTo>
                  <a:cubicBezTo>
                    <a:pt x="9139" y="45111"/>
                    <a:pt x="12617" y="44884"/>
                    <a:pt x="16879" y="44137"/>
                  </a:cubicBezTo>
                  <a:cubicBezTo>
                    <a:pt x="16112" y="39734"/>
                    <a:pt x="16078" y="35230"/>
                    <a:pt x="16779" y="30794"/>
                  </a:cubicBezTo>
                  <a:cubicBezTo>
                    <a:pt x="17679" y="25156"/>
                    <a:pt x="16512" y="22688"/>
                    <a:pt x="14711" y="18051"/>
                  </a:cubicBezTo>
                  <a:cubicBezTo>
                    <a:pt x="12909" y="13381"/>
                    <a:pt x="18713" y="3307"/>
                    <a:pt x="15945" y="1439"/>
                  </a:cubicBezTo>
                  <a:cubicBezTo>
                    <a:pt x="14571" y="485"/>
                    <a:pt x="12197" y="1"/>
                    <a:pt x="9966" y="1"/>
                  </a:cubicBezTo>
                  <a:close/>
                </a:path>
              </a:pathLst>
            </a:cu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6"/>
            <p:cNvSpPr/>
            <p:nvPr/>
          </p:nvSpPr>
          <p:spPr>
            <a:xfrm>
              <a:off x="5429992" y="2490859"/>
              <a:ext cx="330489" cy="821808"/>
            </a:xfrm>
            <a:custGeom>
              <a:rect b="b" l="l" r="r" t="t"/>
              <a:pathLst>
                <a:path extrusionOk="0" fill="none" h="46535" w="18714">
                  <a:moveTo>
                    <a:pt x="16879" y="44633"/>
                  </a:moveTo>
                  <a:cubicBezTo>
                    <a:pt x="16112" y="40230"/>
                    <a:pt x="16078" y="35726"/>
                    <a:pt x="16779" y="31290"/>
                  </a:cubicBezTo>
                  <a:cubicBezTo>
                    <a:pt x="17679" y="25652"/>
                    <a:pt x="16512" y="23184"/>
                    <a:pt x="14711" y="18547"/>
                  </a:cubicBezTo>
                  <a:cubicBezTo>
                    <a:pt x="12909" y="13877"/>
                    <a:pt x="18713" y="3803"/>
                    <a:pt x="15945" y="1935"/>
                  </a:cubicBezTo>
                  <a:cubicBezTo>
                    <a:pt x="13209" y="34"/>
                    <a:pt x="6505" y="1"/>
                    <a:pt x="4870" y="1935"/>
                  </a:cubicBezTo>
                  <a:cubicBezTo>
                    <a:pt x="2902" y="4437"/>
                    <a:pt x="2368" y="7806"/>
                    <a:pt x="3436" y="10808"/>
                  </a:cubicBezTo>
                  <a:cubicBezTo>
                    <a:pt x="5371" y="16212"/>
                    <a:pt x="3703" y="15245"/>
                    <a:pt x="1067" y="26019"/>
                  </a:cubicBezTo>
                  <a:cubicBezTo>
                    <a:pt x="0" y="30389"/>
                    <a:pt x="234" y="41264"/>
                    <a:pt x="300" y="45066"/>
                  </a:cubicBezTo>
                  <a:cubicBezTo>
                    <a:pt x="267" y="45066"/>
                    <a:pt x="6038" y="46534"/>
                    <a:pt x="16879" y="44633"/>
                  </a:cubicBezTo>
                  <a:close/>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6"/>
            <p:cNvSpPr/>
            <p:nvPr/>
          </p:nvSpPr>
          <p:spPr>
            <a:xfrm>
              <a:off x="5533072" y="2437261"/>
              <a:ext cx="111364" cy="119629"/>
            </a:xfrm>
            <a:custGeom>
              <a:rect b="b" l="l" r="r" t="t"/>
              <a:pathLst>
                <a:path extrusionOk="0" h="6774" w="6306">
                  <a:moveTo>
                    <a:pt x="4704" y="0"/>
                  </a:moveTo>
                  <a:cubicBezTo>
                    <a:pt x="4704" y="0"/>
                    <a:pt x="1335" y="167"/>
                    <a:pt x="1468" y="1535"/>
                  </a:cubicBezTo>
                  <a:cubicBezTo>
                    <a:pt x="1535" y="2302"/>
                    <a:pt x="1435" y="3102"/>
                    <a:pt x="1201" y="3870"/>
                  </a:cubicBezTo>
                  <a:cubicBezTo>
                    <a:pt x="1035" y="3903"/>
                    <a:pt x="868" y="3936"/>
                    <a:pt x="734" y="4003"/>
                  </a:cubicBezTo>
                  <a:cubicBezTo>
                    <a:pt x="401" y="4870"/>
                    <a:pt x="1" y="6705"/>
                    <a:pt x="1902" y="6772"/>
                  </a:cubicBezTo>
                  <a:cubicBezTo>
                    <a:pt x="1932" y="6773"/>
                    <a:pt x="1961" y="6773"/>
                    <a:pt x="1990" y="6773"/>
                  </a:cubicBezTo>
                  <a:cubicBezTo>
                    <a:pt x="4098" y="6773"/>
                    <a:pt x="5088" y="4427"/>
                    <a:pt x="6305" y="3703"/>
                  </a:cubicBezTo>
                  <a:cubicBezTo>
                    <a:pt x="6005" y="3636"/>
                    <a:pt x="5671" y="3636"/>
                    <a:pt x="5371" y="3603"/>
                  </a:cubicBezTo>
                  <a:cubicBezTo>
                    <a:pt x="4537" y="2235"/>
                    <a:pt x="4704" y="0"/>
                    <a:pt x="4704" y="0"/>
                  </a:cubicBez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6"/>
            <p:cNvSpPr/>
            <p:nvPr/>
          </p:nvSpPr>
          <p:spPr>
            <a:xfrm>
              <a:off x="5556047" y="2437261"/>
              <a:ext cx="60097" cy="50313"/>
            </a:xfrm>
            <a:custGeom>
              <a:rect b="b" l="l" r="r" t="t"/>
              <a:pathLst>
                <a:path extrusionOk="0" h="2849" w="3403">
                  <a:moveTo>
                    <a:pt x="3403" y="0"/>
                  </a:moveTo>
                  <a:cubicBezTo>
                    <a:pt x="3403" y="0"/>
                    <a:pt x="0" y="167"/>
                    <a:pt x="167" y="1535"/>
                  </a:cubicBezTo>
                  <a:cubicBezTo>
                    <a:pt x="201" y="1935"/>
                    <a:pt x="201" y="2335"/>
                    <a:pt x="134" y="2736"/>
                  </a:cubicBezTo>
                  <a:cubicBezTo>
                    <a:pt x="334" y="2811"/>
                    <a:pt x="553" y="2848"/>
                    <a:pt x="762" y="2848"/>
                  </a:cubicBezTo>
                  <a:cubicBezTo>
                    <a:pt x="832" y="2848"/>
                    <a:pt x="901" y="2844"/>
                    <a:pt x="968" y="2836"/>
                  </a:cubicBezTo>
                  <a:cubicBezTo>
                    <a:pt x="1768" y="2802"/>
                    <a:pt x="3403" y="467"/>
                    <a:pt x="3403" y="467"/>
                  </a:cubicBezTo>
                  <a:lnTo>
                    <a:pt x="3403" y="0"/>
                  </a:lnTo>
                  <a:close/>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6"/>
            <p:cNvSpPr/>
            <p:nvPr/>
          </p:nvSpPr>
          <p:spPr>
            <a:xfrm>
              <a:off x="5508225" y="2335506"/>
              <a:ext cx="38923" cy="56406"/>
            </a:xfrm>
            <a:custGeom>
              <a:rect b="b" l="l" r="r" t="t"/>
              <a:pathLst>
                <a:path extrusionOk="0" h="3194" w="2204">
                  <a:moveTo>
                    <a:pt x="1175" y="1"/>
                  </a:moveTo>
                  <a:cubicBezTo>
                    <a:pt x="600" y="1"/>
                    <a:pt x="0" y="546"/>
                    <a:pt x="140" y="1593"/>
                  </a:cubicBezTo>
                  <a:cubicBezTo>
                    <a:pt x="240" y="2293"/>
                    <a:pt x="640" y="2860"/>
                    <a:pt x="1241" y="3194"/>
                  </a:cubicBezTo>
                  <a:cubicBezTo>
                    <a:pt x="1674" y="2660"/>
                    <a:pt x="1975" y="2060"/>
                    <a:pt x="2108" y="1392"/>
                  </a:cubicBezTo>
                  <a:cubicBezTo>
                    <a:pt x="2204" y="454"/>
                    <a:pt x="1700" y="1"/>
                    <a:pt x="117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6"/>
            <p:cNvSpPr/>
            <p:nvPr/>
          </p:nvSpPr>
          <p:spPr>
            <a:xfrm>
              <a:off x="5501267" y="2309423"/>
              <a:ext cx="138313" cy="168159"/>
            </a:xfrm>
            <a:custGeom>
              <a:rect b="b" l="l" r="r" t="t"/>
              <a:pathLst>
                <a:path extrusionOk="0" h="9522" w="7832">
                  <a:moveTo>
                    <a:pt x="3603" y="1"/>
                  </a:moveTo>
                  <a:cubicBezTo>
                    <a:pt x="2635" y="601"/>
                    <a:pt x="1935" y="1569"/>
                    <a:pt x="1668" y="2669"/>
                  </a:cubicBezTo>
                  <a:cubicBezTo>
                    <a:pt x="1201" y="4504"/>
                    <a:pt x="0" y="4304"/>
                    <a:pt x="534" y="7106"/>
                  </a:cubicBezTo>
                  <a:cubicBezTo>
                    <a:pt x="863" y="8833"/>
                    <a:pt x="1179" y="9521"/>
                    <a:pt x="2100" y="9521"/>
                  </a:cubicBezTo>
                  <a:cubicBezTo>
                    <a:pt x="2673" y="9521"/>
                    <a:pt x="3480" y="9255"/>
                    <a:pt x="4670" y="8807"/>
                  </a:cubicBezTo>
                  <a:cubicBezTo>
                    <a:pt x="5137" y="8540"/>
                    <a:pt x="5571" y="8173"/>
                    <a:pt x="5938" y="7773"/>
                  </a:cubicBezTo>
                  <a:cubicBezTo>
                    <a:pt x="5938" y="7773"/>
                    <a:pt x="6088" y="7895"/>
                    <a:pt x="6349" y="7895"/>
                  </a:cubicBezTo>
                  <a:cubicBezTo>
                    <a:pt x="6579" y="7895"/>
                    <a:pt x="6896" y="7799"/>
                    <a:pt x="7272" y="7439"/>
                  </a:cubicBezTo>
                  <a:cubicBezTo>
                    <a:pt x="7832" y="6880"/>
                    <a:pt x="7638" y="6262"/>
                    <a:pt x="6717" y="6262"/>
                  </a:cubicBezTo>
                  <a:cubicBezTo>
                    <a:pt x="6650" y="6262"/>
                    <a:pt x="6579" y="6265"/>
                    <a:pt x="6505" y="6272"/>
                  </a:cubicBezTo>
                  <a:lnTo>
                    <a:pt x="7739" y="3203"/>
                  </a:lnTo>
                  <a:lnTo>
                    <a:pt x="6171" y="534"/>
                  </a:lnTo>
                  <a:lnTo>
                    <a:pt x="3603" y="1"/>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6"/>
            <p:cNvSpPr/>
            <p:nvPr/>
          </p:nvSpPr>
          <p:spPr>
            <a:xfrm>
              <a:off x="5523059" y="2386596"/>
              <a:ext cx="17695" cy="29475"/>
            </a:xfrm>
            <a:custGeom>
              <a:rect b="b" l="l" r="r" t="t"/>
              <a:pathLst>
                <a:path extrusionOk="0" fill="none" h="1669" w="1002">
                  <a:moveTo>
                    <a:pt x="1001" y="1"/>
                  </a:moveTo>
                  <a:cubicBezTo>
                    <a:pt x="801" y="334"/>
                    <a:pt x="534" y="634"/>
                    <a:pt x="167" y="834"/>
                  </a:cubicBezTo>
                  <a:cubicBezTo>
                    <a:pt x="67" y="868"/>
                    <a:pt x="0" y="1001"/>
                    <a:pt x="67" y="1101"/>
                  </a:cubicBezTo>
                  <a:cubicBezTo>
                    <a:pt x="167" y="1268"/>
                    <a:pt x="234" y="1468"/>
                    <a:pt x="267" y="1668"/>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6"/>
            <p:cNvSpPr/>
            <p:nvPr/>
          </p:nvSpPr>
          <p:spPr>
            <a:xfrm>
              <a:off x="5524242" y="2430780"/>
              <a:ext cx="25925" cy="10031"/>
            </a:xfrm>
            <a:custGeom>
              <a:rect b="b" l="l" r="r" t="t"/>
              <a:pathLst>
                <a:path extrusionOk="0" fill="none" h="568" w="1468">
                  <a:moveTo>
                    <a:pt x="0" y="0"/>
                  </a:moveTo>
                  <a:cubicBezTo>
                    <a:pt x="367" y="401"/>
                    <a:pt x="968" y="567"/>
                    <a:pt x="1468" y="367"/>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6"/>
            <p:cNvSpPr/>
            <p:nvPr/>
          </p:nvSpPr>
          <p:spPr>
            <a:xfrm>
              <a:off x="5532489" y="2354791"/>
              <a:ext cx="10031" cy="14146"/>
            </a:xfrm>
            <a:custGeom>
              <a:rect b="b" l="l" r="r" t="t"/>
              <a:pathLst>
                <a:path extrusionOk="0" fill="none" h="801" w="568">
                  <a:moveTo>
                    <a:pt x="0" y="200"/>
                  </a:moveTo>
                  <a:cubicBezTo>
                    <a:pt x="0" y="200"/>
                    <a:pt x="501" y="0"/>
                    <a:pt x="567" y="80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6"/>
            <p:cNvSpPr/>
            <p:nvPr/>
          </p:nvSpPr>
          <p:spPr>
            <a:xfrm>
              <a:off x="5560162" y="2366570"/>
              <a:ext cx="20645" cy="16512"/>
            </a:xfrm>
            <a:custGeom>
              <a:rect b="b" l="l" r="r" t="t"/>
              <a:pathLst>
                <a:path extrusionOk="0" fill="none" h="935" w="1169">
                  <a:moveTo>
                    <a:pt x="1" y="167"/>
                  </a:moveTo>
                  <a:cubicBezTo>
                    <a:pt x="535" y="0"/>
                    <a:pt x="1102" y="367"/>
                    <a:pt x="1168" y="934"/>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6"/>
            <p:cNvSpPr/>
            <p:nvPr/>
          </p:nvSpPr>
          <p:spPr>
            <a:xfrm>
              <a:off x="5555464" y="2386225"/>
              <a:ext cx="9430" cy="11691"/>
            </a:xfrm>
            <a:custGeom>
              <a:rect b="b" l="l" r="r" t="t"/>
              <a:pathLst>
                <a:path extrusionOk="0" h="662" w="534">
                  <a:moveTo>
                    <a:pt x="329" y="1"/>
                  </a:moveTo>
                  <a:cubicBezTo>
                    <a:pt x="234" y="1"/>
                    <a:pt x="119" y="91"/>
                    <a:pt x="67" y="222"/>
                  </a:cubicBezTo>
                  <a:cubicBezTo>
                    <a:pt x="0" y="422"/>
                    <a:pt x="0" y="589"/>
                    <a:pt x="134" y="655"/>
                  </a:cubicBezTo>
                  <a:cubicBezTo>
                    <a:pt x="146" y="660"/>
                    <a:pt x="160" y="662"/>
                    <a:pt x="174" y="662"/>
                  </a:cubicBezTo>
                  <a:cubicBezTo>
                    <a:pt x="268" y="662"/>
                    <a:pt x="380" y="567"/>
                    <a:pt x="467" y="422"/>
                  </a:cubicBezTo>
                  <a:cubicBezTo>
                    <a:pt x="534" y="255"/>
                    <a:pt x="500" y="55"/>
                    <a:pt x="400" y="22"/>
                  </a:cubicBezTo>
                  <a:cubicBezTo>
                    <a:pt x="379" y="7"/>
                    <a:pt x="355" y="1"/>
                    <a:pt x="32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6"/>
            <p:cNvSpPr/>
            <p:nvPr/>
          </p:nvSpPr>
          <p:spPr>
            <a:xfrm>
              <a:off x="5524242" y="2375029"/>
              <a:ext cx="9430" cy="11691"/>
            </a:xfrm>
            <a:custGeom>
              <a:rect b="b" l="l" r="r" t="t"/>
              <a:pathLst>
                <a:path extrusionOk="0" h="662" w="534">
                  <a:moveTo>
                    <a:pt x="329" y="1"/>
                  </a:moveTo>
                  <a:cubicBezTo>
                    <a:pt x="234" y="1"/>
                    <a:pt x="119" y="91"/>
                    <a:pt x="67" y="222"/>
                  </a:cubicBezTo>
                  <a:cubicBezTo>
                    <a:pt x="0" y="422"/>
                    <a:pt x="0" y="622"/>
                    <a:pt x="134" y="656"/>
                  </a:cubicBezTo>
                  <a:cubicBezTo>
                    <a:pt x="147" y="660"/>
                    <a:pt x="160" y="662"/>
                    <a:pt x="174" y="662"/>
                  </a:cubicBezTo>
                  <a:cubicBezTo>
                    <a:pt x="268" y="662"/>
                    <a:pt x="380" y="567"/>
                    <a:pt x="467" y="422"/>
                  </a:cubicBezTo>
                  <a:cubicBezTo>
                    <a:pt x="534" y="255"/>
                    <a:pt x="501" y="55"/>
                    <a:pt x="400" y="22"/>
                  </a:cubicBezTo>
                  <a:cubicBezTo>
                    <a:pt x="379" y="7"/>
                    <a:pt x="355" y="1"/>
                    <a:pt x="32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6"/>
            <p:cNvSpPr/>
            <p:nvPr/>
          </p:nvSpPr>
          <p:spPr>
            <a:xfrm>
              <a:off x="5279178" y="2486620"/>
              <a:ext cx="376441" cy="177271"/>
            </a:xfrm>
            <a:custGeom>
              <a:rect b="b" l="l" r="r" t="t"/>
              <a:pathLst>
                <a:path extrusionOk="0" h="10038" w="21316">
                  <a:moveTo>
                    <a:pt x="2868" y="1"/>
                  </a:moveTo>
                  <a:cubicBezTo>
                    <a:pt x="2798" y="1"/>
                    <a:pt x="2741" y="24"/>
                    <a:pt x="2703" y="74"/>
                  </a:cubicBezTo>
                  <a:cubicBezTo>
                    <a:pt x="2602" y="241"/>
                    <a:pt x="2602" y="408"/>
                    <a:pt x="2969" y="841"/>
                  </a:cubicBezTo>
                  <a:cubicBezTo>
                    <a:pt x="3336" y="1241"/>
                    <a:pt x="4070" y="1708"/>
                    <a:pt x="3803" y="1942"/>
                  </a:cubicBezTo>
                  <a:cubicBezTo>
                    <a:pt x="3769" y="1972"/>
                    <a:pt x="3721" y="1985"/>
                    <a:pt x="3663" y="1985"/>
                  </a:cubicBezTo>
                  <a:cubicBezTo>
                    <a:pt x="2996" y="1985"/>
                    <a:pt x="921" y="171"/>
                    <a:pt x="396" y="171"/>
                  </a:cubicBezTo>
                  <a:cubicBezTo>
                    <a:pt x="354" y="171"/>
                    <a:pt x="321" y="182"/>
                    <a:pt x="301" y="207"/>
                  </a:cubicBezTo>
                  <a:cubicBezTo>
                    <a:pt x="1" y="574"/>
                    <a:pt x="801" y="1241"/>
                    <a:pt x="801" y="1241"/>
                  </a:cubicBezTo>
                  <a:cubicBezTo>
                    <a:pt x="801" y="1241"/>
                    <a:pt x="720" y="1223"/>
                    <a:pt x="627" y="1223"/>
                  </a:cubicBezTo>
                  <a:cubicBezTo>
                    <a:pt x="442" y="1223"/>
                    <a:pt x="212" y="1297"/>
                    <a:pt x="501" y="1742"/>
                  </a:cubicBezTo>
                  <a:cubicBezTo>
                    <a:pt x="935" y="2409"/>
                    <a:pt x="1201" y="2509"/>
                    <a:pt x="1201" y="2509"/>
                  </a:cubicBezTo>
                  <a:cubicBezTo>
                    <a:pt x="1201" y="2509"/>
                    <a:pt x="701" y="2876"/>
                    <a:pt x="1435" y="3677"/>
                  </a:cubicBezTo>
                  <a:cubicBezTo>
                    <a:pt x="1468" y="4144"/>
                    <a:pt x="1668" y="4611"/>
                    <a:pt x="2002" y="4977"/>
                  </a:cubicBezTo>
                  <a:cubicBezTo>
                    <a:pt x="2536" y="5444"/>
                    <a:pt x="5805" y="6312"/>
                    <a:pt x="5805" y="6312"/>
                  </a:cubicBezTo>
                  <a:cubicBezTo>
                    <a:pt x="5805" y="6312"/>
                    <a:pt x="14479" y="10038"/>
                    <a:pt x="16367" y="10038"/>
                  </a:cubicBezTo>
                  <a:cubicBezTo>
                    <a:pt x="16452" y="10038"/>
                    <a:pt x="16523" y="10030"/>
                    <a:pt x="16579" y="10014"/>
                  </a:cubicBezTo>
                  <a:cubicBezTo>
                    <a:pt x="17847" y="9647"/>
                    <a:pt x="21316" y="7813"/>
                    <a:pt x="21316" y="7813"/>
                  </a:cubicBezTo>
                  <a:cubicBezTo>
                    <a:pt x="21316" y="7813"/>
                    <a:pt x="20849" y="5678"/>
                    <a:pt x="19114" y="4811"/>
                  </a:cubicBezTo>
                  <a:lnTo>
                    <a:pt x="15545" y="6745"/>
                  </a:lnTo>
                  <a:lnTo>
                    <a:pt x="6739" y="4344"/>
                  </a:lnTo>
                  <a:cubicBezTo>
                    <a:pt x="6105" y="3276"/>
                    <a:pt x="5404" y="2242"/>
                    <a:pt x="4637" y="1308"/>
                  </a:cubicBezTo>
                  <a:cubicBezTo>
                    <a:pt x="3942" y="585"/>
                    <a:pt x="3223" y="1"/>
                    <a:pt x="2868" y="1"/>
                  </a:cubicBez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6"/>
            <p:cNvSpPr/>
            <p:nvPr/>
          </p:nvSpPr>
          <p:spPr>
            <a:xfrm>
              <a:off x="5303337" y="2514434"/>
              <a:ext cx="18861" cy="53033"/>
            </a:xfrm>
            <a:custGeom>
              <a:rect b="b" l="l" r="r" t="t"/>
              <a:pathLst>
                <a:path extrusionOk="0" fill="none" h="3003" w="1068">
                  <a:moveTo>
                    <a:pt x="0" y="0"/>
                  </a:moveTo>
                  <a:cubicBezTo>
                    <a:pt x="0" y="0"/>
                    <a:pt x="801" y="701"/>
                    <a:pt x="934" y="767"/>
                  </a:cubicBezTo>
                  <a:cubicBezTo>
                    <a:pt x="1068" y="867"/>
                    <a:pt x="667" y="1401"/>
                    <a:pt x="868" y="1768"/>
                  </a:cubicBezTo>
                  <a:cubicBezTo>
                    <a:pt x="1068" y="2168"/>
                    <a:pt x="834" y="2769"/>
                    <a:pt x="1001" y="3002"/>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6"/>
            <p:cNvSpPr/>
            <p:nvPr/>
          </p:nvSpPr>
          <p:spPr>
            <a:xfrm>
              <a:off x="5603764" y="2524606"/>
              <a:ext cx="149651" cy="109421"/>
            </a:xfrm>
            <a:custGeom>
              <a:rect b="b" l="l" r="r" t="t"/>
              <a:pathLst>
                <a:path extrusionOk="0" h="6196" w="8474">
                  <a:moveTo>
                    <a:pt x="5234" y="0"/>
                  </a:moveTo>
                  <a:cubicBezTo>
                    <a:pt x="4059" y="0"/>
                    <a:pt x="2369" y="862"/>
                    <a:pt x="0" y="2660"/>
                  </a:cubicBezTo>
                  <a:cubicBezTo>
                    <a:pt x="0" y="2660"/>
                    <a:pt x="2202" y="3760"/>
                    <a:pt x="2502" y="6196"/>
                  </a:cubicBezTo>
                  <a:cubicBezTo>
                    <a:pt x="2502" y="6196"/>
                    <a:pt x="8473" y="3093"/>
                    <a:pt x="6672" y="692"/>
                  </a:cubicBezTo>
                  <a:cubicBezTo>
                    <a:pt x="6318" y="234"/>
                    <a:pt x="5846" y="0"/>
                    <a:pt x="52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6"/>
            <p:cNvSpPr/>
            <p:nvPr/>
          </p:nvSpPr>
          <p:spPr>
            <a:xfrm>
              <a:off x="5603764" y="2513251"/>
              <a:ext cx="149651" cy="120777"/>
            </a:xfrm>
            <a:custGeom>
              <a:rect b="b" l="l" r="r" t="t"/>
              <a:pathLst>
                <a:path extrusionOk="0" fill="none" h="6839" w="8474">
                  <a:moveTo>
                    <a:pt x="6672" y="1335"/>
                  </a:moveTo>
                  <a:cubicBezTo>
                    <a:pt x="5638" y="0"/>
                    <a:pt x="3603" y="567"/>
                    <a:pt x="0" y="3303"/>
                  </a:cubicBezTo>
                  <a:cubicBezTo>
                    <a:pt x="0" y="3303"/>
                    <a:pt x="2202" y="4403"/>
                    <a:pt x="2502" y="6839"/>
                  </a:cubicBezTo>
                  <a:cubicBezTo>
                    <a:pt x="2502" y="6839"/>
                    <a:pt x="8473" y="3736"/>
                    <a:pt x="6672" y="1335"/>
                  </a:cubicBezTo>
                  <a:close/>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6"/>
            <p:cNvSpPr/>
            <p:nvPr/>
          </p:nvSpPr>
          <p:spPr>
            <a:xfrm>
              <a:off x="5596700" y="2363426"/>
              <a:ext cx="137854" cy="135117"/>
            </a:xfrm>
            <a:custGeom>
              <a:rect b="b" l="l" r="r" t="t"/>
              <a:pathLst>
                <a:path extrusionOk="0" h="7651" w="7806">
                  <a:moveTo>
                    <a:pt x="1471" y="0"/>
                  </a:moveTo>
                  <a:cubicBezTo>
                    <a:pt x="1133" y="0"/>
                    <a:pt x="793" y="60"/>
                    <a:pt x="467" y="178"/>
                  </a:cubicBezTo>
                  <a:cubicBezTo>
                    <a:pt x="0" y="1212"/>
                    <a:pt x="234" y="2447"/>
                    <a:pt x="1068" y="3247"/>
                  </a:cubicBezTo>
                  <a:cubicBezTo>
                    <a:pt x="1635" y="3281"/>
                    <a:pt x="2035" y="3781"/>
                    <a:pt x="2002" y="4348"/>
                  </a:cubicBezTo>
                  <a:cubicBezTo>
                    <a:pt x="1642" y="4558"/>
                    <a:pt x="1202" y="4687"/>
                    <a:pt x="754" y="4687"/>
                  </a:cubicBezTo>
                  <a:cubicBezTo>
                    <a:pt x="703" y="4687"/>
                    <a:pt x="652" y="4685"/>
                    <a:pt x="601" y="4682"/>
                  </a:cubicBezTo>
                  <a:lnTo>
                    <a:pt x="601" y="4682"/>
                  </a:lnTo>
                  <a:cubicBezTo>
                    <a:pt x="701" y="5182"/>
                    <a:pt x="701" y="5949"/>
                    <a:pt x="934" y="6383"/>
                  </a:cubicBezTo>
                  <a:cubicBezTo>
                    <a:pt x="1134" y="6850"/>
                    <a:pt x="1535" y="7217"/>
                    <a:pt x="2035" y="7350"/>
                  </a:cubicBezTo>
                  <a:cubicBezTo>
                    <a:pt x="2129" y="7375"/>
                    <a:pt x="2224" y="7387"/>
                    <a:pt x="2319" y="7387"/>
                  </a:cubicBezTo>
                  <a:cubicBezTo>
                    <a:pt x="2724" y="7387"/>
                    <a:pt x="3107" y="7162"/>
                    <a:pt x="3269" y="6783"/>
                  </a:cubicBezTo>
                  <a:cubicBezTo>
                    <a:pt x="3569" y="7317"/>
                    <a:pt x="4103" y="7650"/>
                    <a:pt x="4703" y="7650"/>
                  </a:cubicBezTo>
                  <a:cubicBezTo>
                    <a:pt x="5337" y="7650"/>
                    <a:pt x="5938" y="7350"/>
                    <a:pt x="6271" y="6783"/>
                  </a:cubicBezTo>
                  <a:cubicBezTo>
                    <a:pt x="6358" y="6824"/>
                    <a:pt x="6448" y="6842"/>
                    <a:pt x="6537" y="6842"/>
                  </a:cubicBezTo>
                  <a:cubicBezTo>
                    <a:pt x="6960" y="6842"/>
                    <a:pt x="7385" y="6429"/>
                    <a:pt x="7606" y="6016"/>
                  </a:cubicBezTo>
                  <a:cubicBezTo>
                    <a:pt x="7806" y="5482"/>
                    <a:pt x="7772" y="4882"/>
                    <a:pt x="7439" y="4415"/>
                  </a:cubicBezTo>
                  <a:cubicBezTo>
                    <a:pt x="7139" y="3948"/>
                    <a:pt x="6738" y="3547"/>
                    <a:pt x="6238" y="3247"/>
                  </a:cubicBezTo>
                  <a:cubicBezTo>
                    <a:pt x="5771" y="2947"/>
                    <a:pt x="5304" y="2647"/>
                    <a:pt x="4870" y="2280"/>
                  </a:cubicBezTo>
                  <a:cubicBezTo>
                    <a:pt x="4136" y="1646"/>
                    <a:pt x="3603" y="712"/>
                    <a:pt x="2702" y="278"/>
                  </a:cubicBezTo>
                  <a:cubicBezTo>
                    <a:pt x="2313" y="93"/>
                    <a:pt x="1893" y="0"/>
                    <a:pt x="1471"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6"/>
            <p:cNvSpPr/>
            <p:nvPr/>
          </p:nvSpPr>
          <p:spPr>
            <a:xfrm>
              <a:off x="5503615" y="2262307"/>
              <a:ext cx="179108" cy="146101"/>
            </a:xfrm>
            <a:custGeom>
              <a:rect b="b" l="l" r="r" t="t"/>
              <a:pathLst>
                <a:path extrusionOk="0" h="8273" w="10142">
                  <a:moveTo>
                    <a:pt x="4104" y="0"/>
                  </a:moveTo>
                  <a:lnTo>
                    <a:pt x="2069" y="2836"/>
                  </a:lnTo>
                  <a:lnTo>
                    <a:pt x="1" y="4270"/>
                  </a:lnTo>
                  <a:lnTo>
                    <a:pt x="10141" y="8273"/>
                  </a:lnTo>
                  <a:lnTo>
                    <a:pt x="9374" y="5671"/>
                  </a:lnTo>
                  <a:lnTo>
                    <a:pt x="9741" y="2068"/>
                  </a:lnTo>
                  <a:lnTo>
                    <a:pt x="4104" y="0"/>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6"/>
            <p:cNvSpPr/>
            <p:nvPr/>
          </p:nvSpPr>
          <p:spPr>
            <a:xfrm>
              <a:off x="5590219" y="2330632"/>
              <a:ext cx="65995" cy="25943"/>
            </a:xfrm>
            <a:custGeom>
              <a:rect b="b" l="l" r="r" t="t"/>
              <a:pathLst>
                <a:path extrusionOk="0" h="1469" w="3737">
                  <a:moveTo>
                    <a:pt x="0" y="1"/>
                  </a:moveTo>
                  <a:lnTo>
                    <a:pt x="3736" y="1468"/>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6"/>
            <p:cNvSpPr/>
            <p:nvPr/>
          </p:nvSpPr>
          <p:spPr>
            <a:xfrm>
              <a:off x="5590219" y="2330632"/>
              <a:ext cx="65995" cy="25943"/>
            </a:xfrm>
            <a:custGeom>
              <a:rect b="b" l="l" r="r" t="t"/>
              <a:pathLst>
                <a:path extrusionOk="0" fill="none" h="1469" w="3737">
                  <a:moveTo>
                    <a:pt x="0" y="1"/>
                  </a:moveTo>
                  <a:lnTo>
                    <a:pt x="3736" y="1468"/>
                  </a:ln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6"/>
            <p:cNvSpPr/>
            <p:nvPr/>
          </p:nvSpPr>
          <p:spPr>
            <a:xfrm>
              <a:off x="5566643" y="2321202"/>
              <a:ext cx="8865" cy="3550"/>
            </a:xfrm>
            <a:custGeom>
              <a:rect b="b" l="l" r="r" t="t"/>
              <a:pathLst>
                <a:path extrusionOk="0" h="201" w="502">
                  <a:moveTo>
                    <a:pt x="1" y="1"/>
                  </a:moveTo>
                  <a:lnTo>
                    <a:pt x="501" y="201"/>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6"/>
            <p:cNvSpPr/>
            <p:nvPr/>
          </p:nvSpPr>
          <p:spPr>
            <a:xfrm>
              <a:off x="5566643" y="2321202"/>
              <a:ext cx="8865" cy="3550"/>
            </a:xfrm>
            <a:custGeom>
              <a:rect b="b" l="l" r="r" t="t"/>
              <a:pathLst>
                <a:path extrusionOk="0" fill="none" h="201" w="502">
                  <a:moveTo>
                    <a:pt x="1" y="1"/>
                  </a:moveTo>
                  <a:lnTo>
                    <a:pt x="501" y="201"/>
                  </a:ln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6"/>
            <p:cNvSpPr/>
            <p:nvPr/>
          </p:nvSpPr>
          <p:spPr>
            <a:xfrm>
              <a:off x="5587269" y="3208954"/>
              <a:ext cx="9448" cy="51267"/>
            </a:xfrm>
            <a:custGeom>
              <a:rect b="b" l="l" r="r" t="t"/>
              <a:pathLst>
                <a:path extrusionOk="0" fill="none" h="2903" w="535">
                  <a:moveTo>
                    <a:pt x="0" y="0"/>
                  </a:moveTo>
                  <a:cubicBezTo>
                    <a:pt x="301" y="1735"/>
                    <a:pt x="534" y="2902"/>
                    <a:pt x="534" y="2902"/>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6"/>
            <p:cNvSpPr/>
            <p:nvPr/>
          </p:nvSpPr>
          <p:spPr>
            <a:xfrm>
              <a:off x="5551332" y="2990398"/>
              <a:ext cx="31241" cy="191470"/>
            </a:xfrm>
            <a:custGeom>
              <a:rect b="b" l="l" r="r" t="t"/>
              <a:pathLst>
                <a:path extrusionOk="0" fill="none" h="10842" w="1769">
                  <a:moveTo>
                    <a:pt x="1" y="1"/>
                  </a:moveTo>
                  <a:cubicBezTo>
                    <a:pt x="368" y="2769"/>
                    <a:pt x="1168" y="7406"/>
                    <a:pt x="1769" y="10842"/>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6"/>
            <p:cNvSpPr/>
            <p:nvPr/>
          </p:nvSpPr>
          <p:spPr>
            <a:xfrm>
              <a:off x="5544268" y="3051077"/>
              <a:ext cx="13563" cy="78958"/>
            </a:xfrm>
            <a:custGeom>
              <a:rect b="b" l="l" r="r" t="t"/>
              <a:pathLst>
                <a:path extrusionOk="0" fill="none" h="4471" w="768">
                  <a:moveTo>
                    <a:pt x="768" y="0"/>
                  </a:moveTo>
                  <a:cubicBezTo>
                    <a:pt x="701" y="768"/>
                    <a:pt x="334" y="2769"/>
                    <a:pt x="0" y="447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6"/>
            <p:cNvSpPr/>
            <p:nvPr/>
          </p:nvSpPr>
          <p:spPr>
            <a:xfrm>
              <a:off x="5471228" y="2681724"/>
              <a:ext cx="166728" cy="200300"/>
            </a:xfrm>
            <a:custGeom>
              <a:rect b="b" l="l" r="r" t="t"/>
              <a:pathLst>
                <a:path extrusionOk="0" h="11342" w="9441">
                  <a:moveTo>
                    <a:pt x="1067" y="0"/>
                  </a:moveTo>
                  <a:lnTo>
                    <a:pt x="0" y="10441"/>
                  </a:lnTo>
                  <a:lnTo>
                    <a:pt x="9440" y="11342"/>
                  </a:lnTo>
                  <a:cubicBezTo>
                    <a:pt x="9440" y="11342"/>
                    <a:pt x="7672" y="8240"/>
                    <a:pt x="8206" y="5671"/>
                  </a:cubicBezTo>
                  <a:lnTo>
                    <a:pt x="8640" y="434"/>
                  </a:lnTo>
                  <a:lnTo>
                    <a:pt x="1067" y="0"/>
                  </a:lnTo>
                  <a:close/>
                </a:path>
              </a:pathLst>
            </a:custGeom>
            <a:solidFill>
              <a:schemeClr val="accent6"/>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35"/>
          <p:cNvSpPr/>
          <p:nvPr/>
        </p:nvSpPr>
        <p:spPr>
          <a:xfrm rot="10800000">
            <a:off x="442593" y="93518"/>
            <a:ext cx="1425904" cy="1093707"/>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5"/>
          <p:cNvSpPr txBox="1"/>
          <p:nvPr>
            <p:ph type="title"/>
          </p:nvPr>
        </p:nvSpPr>
        <p:spPr>
          <a:xfrm>
            <a:off x="1476325" y="612175"/>
            <a:ext cx="8238600" cy="478200"/>
          </a:xfrm>
          <a:prstGeom prst="rect">
            <a:avLst/>
          </a:prstGeom>
        </p:spPr>
        <p:txBody>
          <a:bodyPr anchorCtr="0" anchor="ctr" bIns="0" lIns="0" spcFirstLastPara="1" rIns="0" wrap="square" tIns="0">
            <a:noAutofit/>
          </a:bodyPr>
          <a:lstStyle/>
          <a:p>
            <a:pPr indent="0" lvl="0" marL="0" rtl="0" algn="l">
              <a:lnSpc>
                <a:spcPct val="90000"/>
              </a:lnSpc>
              <a:spcBef>
                <a:spcPts val="0"/>
              </a:spcBef>
              <a:spcAft>
                <a:spcPts val="0"/>
              </a:spcAft>
              <a:buClr>
                <a:srgbClr val="0B082E"/>
              </a:buClr>
              <a:buSzPts val="5100"/>
              <a:buFont typeface="Impact"/>
              <a:buNone/>
            </a:pPr>
            <a:r>
              <a:rPr b="1" lang="en" sz="5100">
                <a:solidFill>
                  <a:srgbClr val="0B082E"/>
                </a:solidFill>
                <a:latin typeface="Amatic SC"/>
                <a:ea typeface="Amatic SC"/>
                <a:cs typeface="Amatic SC"/>
                <a:sym typeface="Amatic SC"/>
              </a:rPr>
              <a:t>ENERGY USED IN ITALY and tuscany</a:t>
            </a:r>
            <a:endParaRPr b="1">
              <a:latin typeface="Amatic SC"/>
              <a:ea typeface="Amatic SC"/>
              <a:cs typeface="Amatic SC"/>
              <a:sym typeface="Amatic SC"/>
            </a:endParaRPr>
          </a:p>
        </p:txBody>
      </p:sp>
      <p:grpSp>
        <p:nvGrpSpPr>
          <p:cNvPr id="1074" name="Google Shape;1074;p35"/>
          <p:cNvGrpSpPr/>
          <p:nvPr/>
        </p:nvGrpSpPr>
        <p:grpSpPr>
          <a:xfrm>
            <a:off x="822322" y="317601"/>
            <a:ext cx="477763" cy="522694"/>
            <a:chOff x="1549525" y="399175"/>
            <a:chExt cx="4481825" cy="4903325"/>
          </a:xfrm>
        </p:grpSpPr>
        <p:sp>
          <p:nvSpPr>
            <p:cNvPr id="1075" name="Google Shape;1075;p35"/>
            <p:cNvSpPr/>
            <p:nvPr/>
          </p:nvSpPr>
          <p:spPr>
            <a:xfrm>
              <a:off x="4872700" y="4282725"/>
              <a:ext cx="627200" cy="1017175"/>
            </a:xfrm>
            <a:custGeom>
              <a:rect b="b" l="l" r="r" t="t"/>
              <a:pathLst>
                <a:path extrusionOk="0" h="40687" w="25088">
                  <a:moveTo>
                    <a:pt x="21565" y="1"/>
                  </a:moveTo>
                  <a:cubicBezTo>
                    <a:pt x="20351" y="1"/>
                    <a:pt x="19559" y="979"/>
                    <a:pt x="18645" y="1678"/>
                  </a:cubicBezTo>
                  <a:lnTo>
                    <a:pt x="2301" y="19697"/>
                  </a:lnTo>
                  <a:cubicBezTo>
                    <a:pt x="828" y="21354"/>
                    <a:pt x="0" y="23470"/>
                    <a:pt x="0" y="25679"/>
                  </a:cubicBezTo>
                  <a:lnTo>
                    <a:pt x="0" y="37919"/>
                  </a:lnTo>
                  <a:cubicBezTo>
                    <a:pt x="0" y="39762"/>
                    <a:pt x="1439" y="40687"/>
                    <a:pt x="2877" y="40687"/>
                  </a:cubicBezTo>
                  <a:cubicBezTo>
                    <a:pt x="4311" y="40687"/>
                    <a:pt x="5743" y="39766"/>
                    <a:pt x="5743" y="37919"/>
                  </a:cubicBezTo>
                  <a:lnTo>
                    <a:pt x="5743" y="25679"/>
                  </a:lnTo>
                  <a:cubicBezTo>
                    <a:pt x="5743" y="24906"/>
                    <a:pt x="6037" y="24151"/>
                    <a:pt x="6571" y="23562"/>
                  </a:cubicBezTo>
                  <a:lnTo>
                    <a:pt x="15976" y="13163"/>
                  </a:lnTo>
                  <a:lnTo>
                    <a:pt x="23578" y="4788"/>
                  </a:lnTo>
                  <a:cubicBezTo>
                    <a:pt x="25087" y="3114"/>
                    <a:pt x="24020" y="77"/>
                    <a:pt x="21664" y="3"/>
                  </a:cubicBezTo>
                  <a:cubicBezTo>
                    <a:pt x="21630" y="2"/>
                    <a:pt x="21597" y="1"/>
                    <a:pt x="215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5"/>
            <p:cNvSpPr/>
            <p:nvPr/>
          </p:nvSpPr>
          <p:spPr>
            <a:xfrm>
              <a:off x="2605975" y="399175"/>
              <a:ext cx="3425375" cy="4901250"/>
            </a:xfrm>
            <a:custGeom>
              <a:rect b="b" l="l" r="r" t="t"/>
              <a:pathLst>
                <a:path extrusionOk="0" h="196050" w="137015">
                  <a:moveTo>
                    <a:pt x="54189" y="6092"/>
                  </a:moveTo>
                  <a:cubicBezTo>
                    <a:pt x="82295" y="8872"/>
                    <a:pt x="105596" y="28161"/>
                    <a:pt x="114265" y="54113"/>
                  </a:cubicBezTo>
                  <a:cubicBezTo>
                    <a:pt x="102357" y="60610"/>
                    <a:pt x="96320" y="65819"/>
                    <a:pt x="93669" y="71838"/>
                  </a:cubicBezTo>
                  <a:cubicBezTo>
                    <a:pt x="90798" y="78335"/>
                    <a:pt x="91958" y="85311"/>
                    <a:pt x="93577" y="94992"/>
                  </a:cubicBezTo>
                  <a:cubicBezTo>
                    <a:pt x="94203" y="98729"/>
                    <a:pt x="91663" y="104545"/>
                    <a:pt x="87411" y="109330"/>
                  </a:cubicBezTo>
                  <a:cubicBezTo>
                    <a:pt x="86491" y="109386"/>
                    <a:pt x="85552" y="109570"/>
                    <a:pt x="84651" y="109919"/>
                  </a:cubicBezTo>
                  <a:cubicBezTo>
                    <a:pt x="82368" y="110785"/>
                    <a:pt x="80601" y="112496"/>
                    <a:pt x="79663" y="114705"/>
                  </a:cubicBezTo>
                  <a:lnTo>
                    <a:pt x="79221" y="115680"/>
                  </a:lnTo>
                  <a:cubicBezTo>
                    <a:pt x="79018" y="115791"/>
                    <a:pt x="78816" y="115883"/>
                    <a:pt x="78613" y="115975"/>
                  </a:cubicBezTo>
                  <a:cubicBezTo>
                    <a:pt x="77043" y="116666"/>
                    <a:pt x="75663" y="117011"/>
                    <a:pt x="74483" y="117011"/>
                  </a:cubicBezTo>
                  <a:cubicBezTo>
                    <a:pt x="73021" y="117011"/>
                    <a:pt x="71865" y="116482"/>
                    <a:pt x="71030" y="115423"/>
                  </a:cubicBezTo>
                  <a:cubicBezTo>
                    <a:pt x="68269" y="111870"/>
                    <a:pt x="68214" y="101821"/>
                    <a:pt x="68177" y="92931"/>
                  </a:cubicBezTo>
                  <a:cubicBezTo>
                    <a:pt x="68141" y="81464"/>
                    <a:pt x="68104" y="71562"/>
                    <a:pt x="63429" y="67512"/>
                  </a:cubicBezTo>
                  <a:cubicBezTo>
                    <a:pt x="61908" y="66188"/>
                    <a:pt x="60105" y="65768"/>
                    <a:pt x="58221" y="65768"/>
                  </a:cubicBezTo>
                  <a:cubicBezTo>
                    <a:pt x="55863" y="65768"/>
                    <a:pt x="53380" y="66426"/>
                    <a:pt x="51170" y="66795"/>
                  </a:cubicBezTo>
                  <a:cubicBezTo>
                    <a:pt x="46502" y="67595"/>
                    <a:pt x="42479" y="68193"/>
                    <a:pt x="39056" y="68193"/>
                  </a:cubicBezTo>
                  <a:cubicBezTo>
                    <a:pt x="33342" y="68193"/>
                    <a:pt x="29299" y="66526"/>
                    <a:pt x="26709" y="61347"/>
                  </a:cubicBezTo>
                  <a:cubicBezTo>
                    <a:pt x="24464" y="56837"/>
                    <a:pt x="21150" y="45131"/>
                    <a:pt x="39133" y="33904"/>
                  </a:cubicBezTo>
                  <a:cubicBezTo>
                    <a:pt x="49109" y="27664"/>
                    <a:pt x="52993" y="12258"/>
                    <a:pt x="54189" y="6092"/>
                  </a:cubicBezTo>
                  <a:close/>
                  <a:moveTo>
                    <a:pt x="118057" y="105079"/>
                  </a:moveTo>
                  <a:lnTo>
                    <a:pt x="118057" y="124074"/>
                  </a:lnTo>
                  <a:cubicBezTo>
                    <a:pt x="117836" y="124699"/>
                    <a:pt x="117413" y="125251"/>
                    <a:pt x="116861" y="125620"/>
                  </a:cubicBezTo>
                  <a:lnTo>
                    <a:pt x="111744" y="129061"/>
                  </a:lnTo>
                  <a:lnTo>
                    <a:pt x="111744" y="117355"/>
                  </a:lnTo>
                  <a:cubicBezTo>
                    <a:pt x="114192" y="113490"/>
                    <a:pt x="116327" y="109367"/>
                    <a:pt x="118057" y="105079"/>
                  </a:cubicBezTo>
                  <a:close/>
                  <a:moveTo>
                    <a:pt x="115885" y="59782"/>
                  </a:moveTo>
                  <a:cubicBezTo>
                    <a:pt x="117192" y="65120"/>
                    <a:pt x="117873" y="70715"/>
                    <a:pt x="117873" y="76458"/>
                  </a:cubicBezTo>
                  <a:cubicBezTo>
                    <a:pt x="117873" y="98177"/>
                    <a:pt x="108026" y="117650"/>
                    <a:pt x="92547" y="130626"/>
                  </a:cubicBezTo>
                  <a:lnTo>
                    <a:pt x="96467" y="122251"/>
                  </a:lnTo>
                  <a:cubicBezTo>
                    <a:pt x="96485" y="122215"/>
                    <a:pt x="96504" y="122196"/>
                    <a:pt x="96504" y="122159"/>
                  </a:cubicBezTo>
                  <a:cubicBezTo>
                    <a:pt x="98234" y="118110"/>
                    <a:pt x="96835" y="113545"/>
                    <a:pt x="93356" y="111134"/>
                  </a:cubicBezTo>
                  <a:cubicBezTo>
                    <a:pt x="93651" y="110766"/>
                    <a:pt x="93927" y="110398"/>
                    <a:pt x="94203" y="110011"/>
                  </a:cubicBezTo>
                  <a:cubicBezTo>
                    <a:pt x="98234" y="104453"/>
                    <a:pt x="100038" y="98784"/>
                    <a:pt x="99246" y="94054"/>
                  </a:cubicBezTo>
                  <a:cubicBezTo>
                    <a:pt x="97737" y="85035"/>
                    <a:pt x="96743" y="79071"/>
                    <a:pt x="98915" y="74157"/>
                  </a:cubicBezTo>
                  <a:cubicBezTo>
                    <a:pt x="100958" y="69556"/>
                    <a:pt x="105946" y="65285"/>
                    <a:pt x="115885" y="59782"/>
                  </a:cubicBezTo>
                  <a:close/>
                  <a:moveTo>
                    <a:pt x="106001" y="125233"/>
                  </a:moveTo>
                  <a:lnTo>
                    <a:pt x="106001" y="132927"/>
                  </a:lnTo>
                  <a:lnTo>
                    <a:pt x="94258" y="140823"/>
                  </a:lnTo>
                  <a:cubicBezTo>
                    <a:pt x="93626" y="141251"/>
                    <a:pt x="93029" y="141402"/>
                    <a:pt x="92502" y="141402"/>
                  </a:cubicBezTo>
                  <a:cubicBezTo>
                    <a:pt x="91509" y="141402"/>
                    <a:pt x="90762" y="140867"/>
                    <a:pt x="90485" y="140639"/>
                  </a:cubicBezTo>
                  <a:cubicBezTo>
                    <a:pt x="90319" y="140510"/>
                    <a:pt x="90043" y="140252"/>
                    <a:pt x="89804" y="139884"/>
                  </a:cubicBezTo>
                  <a:cubicBezTo>
                    <a:pt x="95878" y="135798"/>
                    <a:pt x="101326" y="130847"/>
                    <a:pt x="106001" y="125233"/>
                  </a:cubicBezTo>
                  <a:close/>
                  <a:moveTo>
                    <a:pt x="47176" y="0"/>
                  </a:moveTo>
                  <a:cubicBezTo>
                    <a:pt x="30979" y="0"/>
                    <a:pt x="15500" y="5006"/>
                    <a:pt x="2413" y="14467"/>
                  </a:cubicBezTo>
                  <a:cubicBezTo>
                    <a:pt x="1" y="16201"/>
                    <a:pt x="1764" y="19689"/>
                    <a:pt x="4150" y="19689"/>
                  </a:cubicBezTo>
                  <a:cubicBezTo>
                    <a:pt x="4676" y="19689"/>
                    <a:pt x="5233" y="19520"/>
                    <a:pt x="5782" y="19124"/>
                  </a:cubicBezTo>
                  <a:cubicBezTo>
                    <a:pt x="17792" y="10430"/>
                    <a:pt x="32386" y="5751"/>
                    <a:pt x="47201" y="5751"/>
                  </a:cubicBezTo>
                  <a:cubicBezTo>
                    <a:pt x="47597" y="5751"/>
                    <a:pt x="47994" y="5754"/>
                    <a:pt x="48391" y="5761"/>
                  </a:cubicBezTo>
                  <a:cubicBezTo>
                    <a:pt x="47968" y="7786"/>
                    <a:pt x="47287" y="10639"/>
                    <a:pt x="46219" y="13712"/>
                  </a:cubicBezTo>
                  <a:cubicBezTo>
                    <a:pt x="44434" y="18921"/>
                    <a:pt x="41231" y="25823"/>
                    <a:pt x="36078" y="29026"/>
                  </a:cubicBezTo>
                  <a:cubicBezTo>
                    <a:pt x="20838" y="38560"/>
                    <a:pt x="15426" y="51591"/>
                    <a:pt x="21574" y="63923"/>
                  </a:cubicBezTo>
                  <a:cubicBezTo>
                    <a:pt x="25539" y="71843"/>
                    <a:pt x="32046" y="73963"/>
                    <a:pt x="39139" y="73963"/>
                  </a:cubicBezTo>
                  <a:cubicBezTo>
                    <a:pt x="43404" y="73963"/>
                    <a:pt x="47882" y="73196"/>
                    <a:pt x="52146" y="72464"/>
                  </a:cubicBezTo>
                  <a:cubicBezTo>
                    <a:pt x="53237" y="72275"/>
                    <a:pt x="56053" y="71416"/>
                    <a:pt x="57997" y="71416"/>
                  </a:cubicBezTo>
                  <a:cubicBezTo>
                    <a:pt x="58709" y="71416"/>
                    <a:pt x="59305" y="71532"/>
                    <a:pt x="59655" y="71838"/>
                  </a:cubicBezTo>
                  <a:cubicBezTo>
                    <a:pt x="62361" y="74194"/>
                    <a:pt x="62398" y="84593"/>
                    <a:pt x="62435" y="92968"/>
                  </a:cubicBezTo>
                  <a:cubicBezTo>
                    <a:pt x="62490" y="103717"/>
                    <a:pt x="62527" y="113877"/>
                    <a:pt x="66521" y="118957"/>
                  </a:cubicBezTo>
                  <a:cubicBezTo>
                    <a:pt x="68514" y="121499"/>
                    <a:pt x="71443" y="122730"/>
                    <a:pt x="74544" y="122730"/>
                  </a:cubicBezTo>
                  <a:cubicBezTo>
                    <a:pt x="75081" y="122730"/>
                    <a:pt x="75622" y="122693"/>
                    <a:pt x="76165" y="122619"/>
                  </a:cubicBezTo>
                  <a:lnTo>
                    <a:pt x="76165" y="122619"/>
                  </a:lnTo>
                  <a:lnTo>
                    <a:pt x="66539" y="144467"/>
                  </a:lnTo>
                  <a:cubicBezTo>
                    <a:pt x="60246" y="146267"/>
                    <a:pt x="53706" y="147164"/>
                    <a:pt x="47165" y="147164"/>
                  </a:cubicBezTo>
                  <a:cubicBezTo>
                    <a:pt x="40794" y="147164"/>
                    <a:pt x="34422" y="146313"/>
                    <a:pt x="28274" y="144614"/>
                  </a:cubicBezTo>
                  <a:lnTo>
                    <a:pt x="23635" y="134068"/>
                  </a:lnTo>
                  <a:cubicBezTo>
                    <a:pt x="23121" y="132899"/>
                    <a:pt x="22156" y="132410"/>
                    <a:pt x="21175" y="132410"/>
                  </a:cubicBezTo>
                  <a:cubicBezTo>
                    <a:pt x="19315" y="132410"/>
                    <a:pt x="17395" y="134169"/>
                    <a:pt x="18371" y="136387"/>
                  </a:cubicBezTo>
                  <a:lnTo>
                    <a:pt x="23783" y="148664"/>
                  </a:lnTo>
                  <a:lnTo>
                    <a:pt x="30261" y="163351"/>
                  </a:lnTo>
                  <a:cubicBezTo>
                    <a:pt x="30427" y="163738"/>
                    <a:pt x="30519" y="164180"/>
                    <a:pt x="30501" y="164603"/>
                  </a:cubicBezTo>
                  <a:lnTo>
                    <a:pt x="30133" y="193224"/>
                  </a:lnTo>
                  <a:cubicBezTo>
                    <a:pt x="30114" y="195097"/>
                    <a:pt x="31576" y="196050"/>
                    <a:pt x="33030" y="196050"/>
                  </a:cubicBezTo>
                  <a:cubicBezTo>
                    <a:pt x="34447" y="196050"/>
                    <a:pt x="35857" y="195143"/>
                    <a:pt x="35875" y="193298"/>
                  </a:cubicBezTo>
                  <a:lnTo>
                    <a:pt x="36262" y="164677"/>
                  </a:lnTo>
                  <a:cubicBezTo>
                    <a:pt x="36262" y="163425"/>
                    <a:pt x="36022" y="162229"/>
                    <a:pt x="35525" y="161051"/>
                  </a:cubicBezTo>
                  <a:lnTo>
                    <a:pt x="31200" y="151240"/>
                  </a:lnTo>
                  <a:lnTo>
                    <a:pt x="31200" y="151240"/>
                  </a:lnTo>
                  <a:cubicBezTo>
                    <a:pt x="36443" y="152354"/>
                    <a:pt x="41798" y="152911"/>
                    <a:pt x="47152" y="152911"/>
                  </a:cubicBezTo>
                  <a:cubicBezTo>
                    <a:pt x="52680" y="152911"/>
                    <a:pt x="58208" y="152318"/>
                    <a:pt x="63613" y="151130"/>
                  </a:cubicBezTo>
                  <a:lnTo>
                    <a:pt x="63613" y="151130"/>
                  </a:lnTo>
                  <a:lnTo>
                    <a:pt x="59214" y="161088"/>
                  </a:lnTo>
                  <a:cubicBezTo>
                    <a:pt x="58735" y="162229"/>
                    <a:pt x="58496" y="163425"/>
                    <a:pt x="58514" y="164677"/>
                  </a:cubicBezTo>
                  <a:lnTo>
                    <a:pt x="58882" y="193298"/>
                  </a:lnTo>
                  <a:cubicBezTo>
                    <a:pt x="58901" y="195127"/>
                    <a:pt x="60328" y="196043"/>
                    <a:pt x="61755" y="196043"/>
                  </a:cubicBezTo>
                  <a:cubicBezTo>
                    <a:pt x="63199" y="196043"/>
                    <a:pt x="64644" y="195104"/>
                    <a:pt x="64625" y="193224"/>
                  </a:cubicBezTo>
                  <a:lnTo>
                    <a:pt x="64257" y="164621"/>
                  </a:lnTo>
                  <a:cubicBezTo>
                    <a:pt x="64238" y="164180"/>
                    <a:pt x="64331" y="163738"/>
                    <a:pt x="64496" y="163370"/>
                  </a:cubicBezTo>
                  <a:lnTo>
                    <a:pt x="84927" y="116987"/>
                  </a:lnTo>
                  <a:cubicBezTo>
                    <a:pt x="85489" y="115671"/>
                    <a:pt x="86565" y="115123"/>
                    <a:pt x="87687" y="115123"/>
                  </a:cubicBezTo>
                  <a:cubicBezTo>
                    <a:pt x="89907" y="115123"/>
                    <a:pt x="92304" y="117272"/>
                    <a:pt x="91240" y="119877"/>
                  </a:cubicBezTo>
                  <a:lnTo>
                    <a:pt x="84338" y="134638"/>
                  </a:lnTo>
                  <a:cubicBezTo>
                    <a:pt x="84319" y="134657"/>
                    <a:pt x="84319" y="134694"/>
                    <a:pt x="84301" y="134730"/>
                  </a:cubicBezTo>
                  <a:cubicBezTo>
                    <a:pt x="82718" y="138448"/>
                    <a:pt x="83712" y="142498"/>
                    <a:pt x="86822" y="145075"/>
                  </a:cubicBezTo>
                  <a:cubicBezTo>
                    <a:pt x="88493" y="146458"/>
                    <a:pt x="90471" y="147157"/>
                    <a:pt x="92464" y="147157"/>
                  </a:cubicBezTo>
                  <a:cubicBezTo>
                    <a:pt x="94182" y="147157"/>
                    <a:pt x="95910" y="146638"/>
                    <a:pt x="97461" y="145590"/>
                  </a:cubicBezTo>
                  <a:lnTo>
                    <a:pt x="120063" y="130405"/>
                  </a:lnTo>
                  <a:cubicBezTo>
                    <a:pt x="122530" y="128730"/>
                    <a:pt x="124002" y="125969"/>
                    <a:pt x="124002" y="123006"/>
                  </a:cubicBezTo>
                  <a:lnTo>
                    <a:pt x="124002" y="88955"/>
                  </a:lnTo>
                  <a:cubicBezTo>
                    <a:pt x="124002" y="86841"/>
                    <a:pt x="125407" y="85910"/>
                    <a:pt x="126972" y="85910"/>
                  </a:cubicBezTo>
                  <a:cubicBezTo>
                    <a:pt x="128936" y="85910"/>
                    <a:pt x="131152" y="87375"/>
                    <a:pt x="131162" y="89802"/>
                  </a:cubicBezTo>
                  <a:cubicBezTo>
                    <a:pt x="131199" y="99207"/>
                    <a:pt x="131254" y="124994"/>
                    <a:pt x="131272" y="131565"/>
                  </a:cubicBezTo>
                  <a:cubicBezTo>
                    <a:pt x="131272" y="132338"/>
                    <a:pt x="130978" y="133092"/>
                    <a:pt x="130463" y="133681"/>
                  </a:cubicBezTo>
                  <a:lnTo>
                    <a:pt x="119695" y="145553"/>
                  </a:lnTo>
                  <a:cubicBezTo>
                    <a:pt x="117814" y="147643"/>
                    <a:pt x="119804" y="150345"/>
                    <a:pt x="121960" y="150345"/>
                  </a:cubicBezTo>
                  <a:cubicBezTo>
                    <a:pt x="122652" y="150345"/>
                    <a:pt x="123361" y="150066"/>
                    <a:pt x="123965" y="149400"/>
                  </a:cubicBezTo>
                  <a:lnTo>
                    <a:pt x="134714" y="137528"/>
                  </a:lnTo>
                  <a:cubicBezTo>
                    <a:pt x="136205" y="135890"/>
                    <a:pt x="137015" y="133773"/>
                    <a:pt x="137015" y="131546"/>
                  </a:cubicBezTo>
                  <a:cubicBezTo>
                    <a:pt x="137015" y="124975"/>
                    <a:pt x="136941" y="99189"/>
                    <a:pt x="136905" y="89784"/>
                  </a:cubicBezTo>
                  <a:cubicBezTo>
                    <a:pt x="136886" y="84409"/>
                    <a:pt x="132524" y="80065"/>
                    <a:pt x="127168" y="80065"/>
                  </a:cubicBezTo>
                  <a:cubicBezTo>
                    <a:pt x="125861" y="80065"/>
                    <a:pt x="124609" y="80341"/>
                    <a:pt x="123505" y="80857"/>
                  </a:cubicBezTo>
                  <a:cubicBezTo>
                    <a:pt x="123579" y="79384"/>
                    <a:pt x="123634" y="77930"/>
                    <a:pt x="123634" y="76458"/>
                  </a:cubicBezTo>
                  <a:cubicBezTo>
                    <a:pt x="123634" y="34290"/>
                    <a:pt x="89326" y="0"/>
                    <a:pt x="4717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5"/>
            <p:cNvSpPr/>
            <p:nvPr/>
          </p:nvSpPr>
          <p:spPr>
            <a:xfrm>
              <a:off x="1549525" y="978550"/>
              <a:ext cx="1532350" cy="4323950"/>
            </a:xfrm>
            <a:custGeom>
              <a:rect b="b" l="l" r="r" t="t"/>
              <a:pathLst>
                <a:path extrusionOk="0" h="172958" w="61294">
                  <a:moveTo>
                    <a:pt x="18958" y="82934"/>
                  </a:moveTo>
                  <a:cubicBezTo>
                    <a:pt x="20118" y="85677"/>
                    <a:pt x="21425" y="88364"/>
                    <a:pt x="22897" y="90959"/>
                  </a:cubicBezTo>
                  <a:cubicBezTo>
                    <a:pt x="23652" y="92285"/>
                    <a:pt x="24443" y="93591"/>
                    <a:pt x="25272" y="94880"/>
                  </a:cubicBezTo>
                  <a:lnTo>
                    <a:pt x="25272" y="105886"/>
                  </a:lnTo>
                  <a:lnTo>
                    <a:pt x="20155" y="102463"/>
                  </a:lnTo>
                  <a:cubicBezTo>
                    <a:pt x="19603" y="102076"/>
                    <a:pt x="19179" y="101524"/>
                    <a:pt x="18958" y="100899"/>
                  </a:cubicBezTo>
                  <a:lnTo>
                    <a:pt x="18958" y="82934"/>
                  </a:lnTo>
                  <a:close/>
                  <a:moveTo>
                    <a:pt x="21572" y="33368"/>
                  </a:moveTo>
                  <a:cubicBezTo>
                    <a:pt x="22732" y="35227"/>
                    <a:pt x="23983" y="37546"/>
                    <a:pt x="25088" y="39589"/>
                  </a:cubicBezTo>
                  <a:cubicBezTo>
                    <a:pt x="27591" y="44227"/>
                    <a:pt x="29965" y="48589"/>
                    <a:pt x="32358" y="50540"/>
                  </a:cubicBezTo>
                  <a:cubicBezTo>
                    <a:pt x="35800" y="53356"/>
                    <a:pt x="42757" y="52694"/>
                    <a:pt x="45408" y="56320"/>
                  </a:cubicBezTo>
                  <a:cubicBezTo>
                    <a:pt x="47856" y="59651"/>
                    <a:pt x="43033" y="67050"/>
                    <a:pt x="41579" y="70087"/>
                  </a:cubicBezTo>
                  <a:cubicBezTo>
                    <a:pt x="38285" y="77045"/>
                    <a:pt x="35156" y="83597"/>
                    <a:pt x="38156" y="88143"/>
                  </a:cubicBezTo>
                  <a:cubicBezTo>
                    <a:pt x="39002" y="89450"/>
                    <a:pt x="39720" y="90757"/>
                    <a:pt x="40328" y="92027"/>
                  </a:cubicBezTo>
                  <a:cubicBezTo>
                    <a:pt x="39499" y="94144"/>
                    <a:pt x="39463" y="96555"/>
                    <a:pt x="40420" y="98800"/>
                  </a:cubicBezTo>
                  <a:cubicBezTo>
                    <a:pt x="40438" y="98837"/>
                    <a:pt x="40456" y="98874"/>
                    <a:pt x="40475" y="98892"/>
                  </a:cubicBezTo>
                  <a:lnTo>
                    <a:pt x="43438" y="105279"/>
                  </a:lnTo>
                  <a:cubicBezTo>
                    <a:pt x="43457" y="105886"/>
                    <a:pt x="43457" y="106457"/>
                    <a:pt x="43420" y="106972"/>
                  </a:cubicBezTo>
                  <a:cubicBezTo>
                    <a:pt x="37217" y="101635"/>
                    <a:pt x="31935" y="95248"/>
                    <a:pt x="27885" y="88125"/>
                  </a:cubicBezTo>
                  <a:cubicBezTo>
                    <a:pt x="21885" y="77560"/>
                    <a:pt x="18719" y="65504"/>
                    <a:pt x="18719" y="53283"/>
                  </a:cubicBezTo>
                  <a:cubicBezTo>
                    <a:pt x="18719" y="46454"/>
                    <a:pt x="19695" y="39773"/>
                    <a:pt x="21572" y="33368"/>
                  </a:cubicBezTo>
                  <a:close/>
                  <a:moveTo>
                    <a:pt x="31014" y="102610"/>
                  </a:moveTo>
                  <a:cubicBezTo>
                    <a:pt x="35671" y="108095"/>
                    <a:pt x="41064" y="112936"/>
                    <a:pt x="47064" y="116930"/>
                  </a:cubicBezTo>
                  <a:cubicBezTo>
                    <a:pt x="46862" y="117188"/>
                    <a:pt x="46659" y="117372"/>
                    <a:pt x="46530" y="117464"/>
                  </a:cubicBezTo>
                  <a:cubicBezTo>
                    <a:pt x="46254" y="117692"/>
                    <a:pt x="45507" y="118227"/>
                    <a:pt x="44514" y="118227"/>
                  </a:cubicBezTo>
                  <a:cubicBezTo>
                    <a:pt x="43986" y="118227"/>
                    <a:pt x="43389" y="118076"/>
                    <a:pt x="42757" y="117648"/>
                  </a:cubicBezTo>
                  <a:lnTo>
                    <a:pt x="31014" y="109752"/>
                  </a:lnTo>
                  <a:lnTo>
                    <a:pt x="31014" y="102610"/>
                  </a:lnTo>
                  <a:close/>
                  <a:moveTo>
                    <a:pt x="35689" y="1"/>
                  </a:moveTo>
                  <a:cubicBezTo>
                    <a:pt x="35020" y="1"/>
                    <a:pt x="34333" y="266"/>
                    <a:pt x="33738" y="900"/>
                  </a:cubicBezTo>
                  <a:cubicBezTo>
                    <a:pt x="20339" y="15127"/>
                    <a:pt x="12977" y="33736"/>
                    <a:pt x="12977" y="53283"/>
                  </a:cubicBezTo>
                  <a:cubicBezTo>
                    <a:pt x="12977" y="54682"/>
                    <a:pt x="13032" y="56099"/>
                    <a:pt x="13105" y="57498"/>
                  </a:cubicBezTo>
                  <a:cubicBezTo>
                    <a:pt x="12093" y="57111"/>
                    <a:pt x="11007" y="56890"/>
                    <a:pt x="9848" y="56890"/>
                  </a:cubicBezTo>
                  <a:cubicBezTo>
                    <a:pt x="4492" y="56890"/>
                    <a:pt x="129" y="61234"/>
                    <a:pt x="111" y="66609"/>
                  </a:cubicBezTo>
                  <a:cubicBezTo>
                    <a:pt x="74" y="76014"/>
                    <a:pt x="1" y="101800"/>
                    <a:pt x="1" y="108371"/>
                  </a:cubicBezTo>
                  <a:cubicBezTo>
                    <a:pt x="1" y="110598"/>
                    <a:pt x="810" y="112715"/>
                    <a:pt x="2301" y="114372"/>
                  </a:cubicBezTo>
                  <a:lnTo>
                    <a:pt x="39775" y="155729"/>
                  </a:lnTo>
                  <a:cubicBezTo>
                    <a:pt x="40309" y="156318"/>
                    <a:pt x="40604" y="157073"/>
                    <a:pt x="40604" y="157846"/>
                  </a:cubicBezTo>
                  <a:lnTo>
                    <a:pt x="40604" y="170086"/>
                  </a:lnTo>
                  <a:cubicBezTo>
                    <a:pt x="40604" y="171669"/>
                    <a:pt x="41892" y="172957"/>
                    <a:pt x="43475" y="172957"/>
                  </a:cubicBezTo>
                  <a:cubicBezTo>
                    <a:pt x="45058" y="172957"/>
                    <a:pt x="46346" y="171669"/>
                    <a:pt x="46346" y="170086"/>
                  </a:cubicBezTo>
                  <a:lnTo>
                    <a:pt x="46346" y="157846"/>
                  </a:lnTo>
                  <a:cubicBezTo>
                    <a:pt x="46346" y="157368"/>
                    <a:pt x="46291" y="156889"/>
                    <a:pt x="46217" y="156410"/>
                  </a:cubicBezTo>
                  <a:cubicBezTo>
                    <a:pt x="45941" y="154735"/>
                    <a:pt x="45205" y="153153"/>
                    <a:pt x="44046" y="151864"/>
                  </a:cubicBezTo>
                  <a:lnTo>
                    <a:pt x="6553" y="110506"/>
                  </a:lnTo>
                  <a:cubicBezTo>
                    <a:pt x="6038" y="109917"/>
                    <a:pt x="5743" y="109163"/>
                    <a:pt x="5743" y="108390"/>
                  </a:cubicBezTo>
                  <a:cubicBezTo>
                    <a:pt x="5762" y="101819"/>
                    <a:pt x="5817" y="76032"/>
                    <a:pt x="5854" y="66627"/>
                  </a:cubicBezTo>
                  <a:cubicBezTo>
                    <a:pt x="5864" y="64206"/>
                    <a:pt x="8087" y="62734"/>
                    <a:pt x="10053" y="62734"/>
                  </a:cubicBezTo>
                  <a:cubicBezTo>
                    <a:pt x="11614" y="62734"/>
                    <a:pt x="13013" y="63662"/>
                    <a:pt x="13013" y="65780"/>
                  </a:cubicBezTo>
                  <a:lnTo>
                    <a:pt x="13013" y="99831"/>
                  </a:lnTo>
                  <a:cubicBezTo>
                    <a:pt x="13013" y="102794"/>
                    <a:pt x="14486" y="105555"/>
                    <a:pt x="16952" y="107212"/>
                  </a:cubicBezTo>
                  <a:lnTo>
                    <a:pt x="39555" y="122415"/>
                  </a:lnTo>
                  <a:cubicBezTo>
                    <a:pt x="41105" y="123463"/>
                    <a:pt x="42834" y="123982"/>
                    <a:pt x="44552" y="123982"/>
                  </a:cubicBezTo>
                  <a:cubicBezTo>
                    <a:pt x="46544" y="123982"/>
                    <a:pt x="48523" y="123283"/>
                    <a:pt x="50193" y="121900"/>
                  </a:cubicBezTo>
                  <a:cubicBezTo>
                    <a:pt x="53304" y="119323"/>
                    <a:pt x="54298" y="115273"/>
                    <a:pt x="52715" y="111555"/>
                  </a:cubicBezTo>
                  <a:cubicBezTo>
                    <a:pt x="52696" y="111519"/>
                    <a:pt x="52696" y="111482"/>
                    <a:pt x="52678" y="111463"/>
                  </a:cubicBezTo>
                  <a:lnTo>
                    <a:pt x="45702" y="96518"/>
                  </a:lnTo>
                  <a:cubicBezTo>
                    <a:pt x="44664" y="93983"/>
                    <a:pt x="47038" y="91971"/>
                    <a:pt x="49257" y="91971"/>
                  </a:cubicBezTo>
                  <a:cubicBezTo>
                    <a:pt x="50421" y="91971"/>
                    <a:pt x="51544" y="92525"/>
                    <a:pt x="52107" y="93849"/>
                  </a:cubicBezTo>
                  <a:lnTo>
                    <a:pt x="55071" y="100567"/>
                  </a:lnTo>
                  <a:cubicBezTo>
                    <a:pt x="55584" y="101728"/>
                    <a:pt x="56544" y="102213"/>
                    <a:pt x="57520" y="102213"/>
                  </a:cubicBezTo>
                  <a:cubicBezTo>
                    <a:pt x="59376" y="102213"/>
                    <a:pt x="61294" y="100456"/>
                    <a:pt x="60316" y="98248"/>
                  </a:cubicBezTo>
                  <a:lnTo>
                    <a:pt x="57371" y="91567"/>
                  </a:lnTo>
                  <a:cubicBezTo>
                    <a:pt x="55881" y="88061"/>
                    <a:pt x="52628" y="86258"/>
                    <a:pt x="49205" y="86258"/>
                  </a:cubicBezTo>
                  <a:cubicBezTo>
                    <a:pt x="47596" y="86258"/>
                    <a:pt x="45950" y="86656"/>
                    <a:pt x="44432" y="87462"/>
                  </a:cubicBezTo>
                  <a:cubicBezTo>
                    <a:pt x="43990" y="86634"/>
                    <a:pt x="43493" y="85824"/>
                    <a:pt x="42941" y="84996"/>
                  </a:cubicBezTo>
                  <a:cubicBezTo>
                    <a:pt x="42003" y="83560"/>
                    <a:pt x="43585" y="79493"/>
                    <a:pt x="45334" y="75646"/>
                  </a:cubicBezTo>
                  <a:cubicBezTo>
                    <a:pt x="47892" y="70032"/>
                    <a:pt x="53248" y="62246"/>
                    <a:pt x="51500" y="55786"/>
                  </a:cubicBezTo>
                  <a:cubicBezTo>
                    <a:pt x="50635" y="52639"/>
                    <a:pt x="48058" y="50669"/>
                    <a:pt x="45168" y="49417"/>
                  </a:cubicBezTo>
                  <a:cubicBezTo>
                    <a:pt x="42371" y="48203"/>
                    <a:pt x="38377" y="48037"/>
                    <a:pt x="35984" y="46086"/>
                  </a:cubicBezTo>
                  <a:cubicBezTo>
                    <a:pt x="34475" y="44853"/>
                    <a:pt x="32082" y="40417"/>
                    <a:pt x="30149" y="36846"/>
                  </a:cubicBezTo>
                  <a:cubicBezTo>
                    <a:pt x="27977" y="32852"/>
                    <a:pt x="25916" y="29024"/>
                    <a:pt x="23836" y="26815"/>
                  </a:cubicBezTo>
                  <a:cubicBezTo>
                    <a:pt x="26799" y="19490"/>
                    <a:pt x="30996" y="12661"/>
                    <a:pt x="36315" y="6606"/>
                  </a:cubicBezTo>
                  <a:cubicBezTo>
                    <a:pt x="36831" y="6017"/>
                    <a:pt x="37364" y="5409"/>
                    <a:pt x="37916" y="4839"/>
                  </a:cubicBezTo>
                  <a:cubicBezTo>
                    <a:pt x="39843" y="2785"/>
                    <a:pt x="37858" y="1"/>
                    <a:pt x="356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78" name="Google Shape;1078;p35" title="Grafico"/>
          <p:cNvPicPr preferRelativeResize="0"/>
          <p:nvPr/>
        </p:nvPicPr>
        <p:blipFill>
          <a:blip r:embed="rId3">
            <a:alphaModFix/>
          </a:blip>
          <a:stretch>
            <a:fillRect/>
          </a:stretch>
        </p:blipFill>
        <p:spPr>
          <a:xfrm>
            <a:off x="84975" y="1449538"/>
            <a:ext cx="4429875" cy="2739151"/>
          </a:xfrm>
          <a:prstGeom prst="rect">
            <a:avLst/>
          </a:prstGeom>
          <a:noFill/>
          <a:ln>
            <a:noFill/>
          </a:ln>
        </p:spPr>
      </p:pic>
      <p:pic>
        <p:nvPicPr>
          <p:cNvPr id="1079" name="Google Shape;1079;p35" title="Grafico"/>
          <p:cNvPicPr preferRelativeResize="0"/>
          <p:nvPr/>
        </p:nvPicPr>
        <p:blipFill>
          <a:blip r:embed="rId4">
            <a:alphaModFix/>
          </a:blip>
          <a:stretch>
            <a:fillRect/>
          </a:stretch>
        </p:blipFill>
        <p:spPr>
          <a:xfrm>
            <a:off x="4617050" y="1449563"/>
            <a:ext cx="4429875" cy="2739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pic>
        <p:nvPicPr>
          <p:cNvPr descr="020.png" id="1084" name="Google Shape;1084;p36"/>
          <p:cNvPicPr preferRelativeResize="0"/>
          <p:nvPr/>
        </p:nvPicPr>
        <p:blipFill rotWithShape="1">
          <a:blip r:embed="rId3">
            <a:alphaModFix/>
          </a:blip>
          <a:srcRect b="0" l="0" r="0" t="0"/>
          <a:stretch/>
        </p:blipFill>
        <p:spPr>
          <a:xfrm>
            <a:off x="-212700" y="0"/>
            <a:ext cx="9569400" cy="5308800"/>
          </a:xfrm>
          <a:prstGeom prst="rect">
            <a:avLst/>
          </a:prstGeom>
          <a:noFill/>
          <a:ln>
            <a:noFill/>
          </a:ln>
        </p:spPr>
      </p:pic>
      <p:sp>
        <p:nvSpPr>
          <p:cNvPr id="1085" name="Google Shape;1085;p36"/>
          <p:cNvSpPr txBox="1"/>
          <p:nvPr>
            <p:ph type="title"/>
          </p:nvPr>
        </p:nvSpPr>
        <p:spPr>
          <a:xfrm>
            <a:off x="778625" y="185362"/>
            <a:ext cx="4954800" cy="2465700"/>
          </a:xfrm>
          <a:prstGeom prst="rect">
            <a:avLst/>
          </a:prstGeom>
          <a:effectLst>
            <a:outerShdw blurRad="57150" rotWithShape="0" algn="bl" dir="5400000" dist="19050">
              <a:schemeClr val="accent6">
                <a:alpha val="50000"/>
              </a:schemeClr>
            </a:outerShdw>
          </a:effectLst>
        </p:spPr>
        <p:txBody>
          <a:bodyPr anchorCtr="0" anchor="ctr" bIns="0" lIns="0" spcFirstLastPara="1" rIns="0" wrap="square" tIns="0">
            <a:noAutofit/>
          </a:bodyPr>
          <a:lstStyle/>
          <a:p>
            <a:pPr indent="0" lvl="0" marL="0" rtl="0" algn="ctr">
              <a:spcBef>
                <a:spcPts val="0"/>
              </a:spcBef>
              <a:spcAft>
                <a:spcPts val="0"/>
              </a:spcAft>
              <a:buNone/>
            </a:pPr>
            <a:r>
              <a:rPr b="1" lang="en" sz="6300">
                <a:solidFill>
                  <a:srgbClr val="F5524C"/>
                </a:solidFill>
                <a:latin typeface="Amatic SC"/>
                <a:ea typeface="Amatic SC"/>
                <a:cs typeface="Amatic SC"/>
                <a:sym typeface="Amatic SC"/>
              </a:rPr>
              <a:t>Thanks for the attention</a:t>
            </a:r>
            <a:endParaRPr b="1" sz="6300">
              <a:solidFill>
                <a:srgbClr val="F5524C"/>
              </a:solidFill>
              <a:latin typeface="Amatic SC"/>
              <a:ea typeface="Amatic SC"/>
              <a:cs typeface="Amatic SC"/>
              <a:sym typeface="Amatic SC"/>
            </a:endParaRPr>
          </a:p>
        </p:txBody>
      </p:sp>
      <p:sp>
        <p:nvSpPr>
          <p:cNvPr id="1086" name="Google Shape;1086;p36"/>
          <p:cNvSpPr txBox="1"/>
          <p:nvPr/>
        </p:nvSpPr>
        <p:spPr>
          <a:xfrm>
            <a:off x="672450" y="2406725"/>
            <a:ext cx="5285100" cy="118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700">
                <a:solidFill>
                  <a:schemeClr val="dk1"/>
                </a:solidFill>
                <a:latin typeface="Montserrat"/>
                <a:ea typeface="Montserrat"/>
                <a:cs typeface="Montserrat"/>
                <a:sym typeface="Montserrat"/>
              </a:rPr>
              <a:t>Misses Bennati and Rossetti, Niccolò Bandini, Giulio Bianchini, Giulia Bianciardi, Gaia Ceccherini, Samuele Coppi</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Roboto"/>
              <a:ea typeface="Roboto"/>
              <a:cs typeface="Roboto"/>
              <a:sym typeface="Roboto"/>
            </a:endParaRPr>
          </a:p>
        </p:txBody>
      </p:sp>
      <p:grpSp>
        <p:nvGrpSpPr>
          <p:cNvPr id="1087" name="Google Shape;1087;p36"/>
          <p:cNvGrpSpPr/>
          <p:nvPr/>
        </p:nvGrpSpPr>
        <p:grpSpPr>
          <a:xfrm>
            <a:off x="5630301" y="28779"/>
            <a:ext cx="3232294" cy="2836412"/>
            <a:chOff x="4959251" y="1518254"/>
            <a:chExt cx="3232294" cy="2836412"/>
          </a:xfrm>
        </p:grpSpPr>
        <p:sp>
          <p:nvSpPr>
            <p:cNvPr id="1088" name="Google Shape;1088;p36"/>
            <p:cNvSpPr/>
            <p:nvPr/>
          </p:nvSpPr>
          <p:spPr>
            <a:xfrm>
              <a:off x="5599500" y="2014688"/>
              <a:ext cx="1951800" cy="1951800"/>
            </a:xfrm>
            <a:prstGeom prst="ellipse">
              <a:avLst/>
            </a:prstGeom>
            <a:noFill/>
            <a:ln cap="flat" cmpd="sng" w="19050">
              <a:solidFill>
                <a:schemeClr val="accent6"/>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1089" name="Google Shape;1089;p36"/>
            <p:cNvSpPr/>
            <p:nvPr/>
          </p:nvSpPr>
          <p:spPr>
            <a:xfrm>
              <a:off x="4959251" y="2293367"/>
              <a:ext cx="1120994" cy="931925"/>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6"/>
            <p:cNvSpPr/>
            <p:nvPr/>
          </p:nvSpPr>
          <p:spPr>
            <a:xfrm>
              <a:off x="7070551" y="2293367"/>
              <a:ext cx="1120994" cy="931925"/>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6"/>
            <p:cNvSpPr/>
            <p:nvPr/>
          </p:nvSpPr>
          <p:spPr>
            <a:xfrm>
              <a:off x="5338951" y="3422742"/>
              <a:ext cx="1120994" cy="931925"/>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6"/>
            <p:cNvSpPr/>
            <p:nvPr/>
          </p:nvSpPr>
          <p:spPr>
            <a:xfrm>
              <a:off x="6690876" y="3422742"/>
              <a:ext cx="1120994" cy="931925"/>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6"/>
            <p:cNvSpPr/>
            <p:nvPr/>
          </p:nvSpPr>
          <p:spPr>
            <a:xfrm>
              <a:off x="6014903" y="1518254"/>
              <a:ext cx="1120994" cy="931925"/>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4" name="Google Shape;1094;p36"/>
          <p:cNvGrpSpPr/>
          <p:nvPr/>
        </p:nvGrpSpPr>
        <p:grpSpPr>
          <a:xfrm>
            <a:off x="5957548" y="983258"/>
            <a:ext cx="482783" cy="462363"/>
            <a:chOff x="1184900" y="345750"/>
            <a:chExt cx="5224925" cy="5003925"/>
          </a:xfrm>
        </p:grpSpPr>
        <p:sp>
          <p:nvSpPr>
            <p:cNvPr id="1095" name="Google Shape;1095;p36"/>
            <p:cNvSpPr/>
            <p:nvPr/>
          </p:nvSpPr>
          <p:spPr>
            <a:xfrm>
              <a:off x="4595300" y="761100"/>
              <a:ext cx="1074050" cy="897625"/>
            </a:xfrm>
            <a:custGeom>
              <a:rect b="b" l="l" r="r" t="t"/>
              <a:pathLst>
                <a:path extrusionOk="0" h="35905" w="42962">
                  <a:moveTo>
                    <a:pt x="22476" y="6123"/>
                  </a:moveTo>
                  <a:cubicBezTo>
                    <a:pt x="27663" y="6123"/>
                    <a:pt x="32458" y="9548"/>
                    <a:pt x="33893" y="14898"/>
                  </a:cubicBezTo>
                  <a:cubicBezTo>
                    <a:pt x="35589" y="21193"/>
                    <a:pt x="31838" y="27685"/>
                    <a:pt x="25542" y="29381"/>
                  </a:cubicBezTo>
                  <a:cubicBezTo>
                    <a:pt x="24513" y="29657"/>
                    <a:pt x="23479" y="29789"/>
                    <a:pt x="22463" y="29789"/>
                  </a:cubicBezTo>
                  <a:cubicBezTo>
                    <a:pt x="17229" y="29789"/>
                    <a:pt x="12447" y="26296"/>
                    <a:pt x="11026" y="20998"/>
                  </a:cubicBezTo>
                  <a:cubicBezTo>
                    <a:pt x="9037" y="13528"/>
                    <a:pt x="14680" y="6123"/>
                    <a:pt x="22476" y="6123"/>
                  </a:cubicBezTo>
                  <a:close/>
                  <a:moveTo>
                    <a:pt x="22502" y="1"/>
                  </a:moveTo>
                  <a:cubicBezTo>
                    <a:pt x="16291" y="1"/>
                    <a:pt x="10244" y="3224"/>
                    <a:pt x="6916" y="8961"/>
                  </a:cubicBezTo>
                  <a:cubicBezTo>
                    <a:pt x="1" y="20965"/>
                    <a:pt x="8776" y="35905"/>
                    <a:pt x="22443" y="35905"/>
                  </a:cubicBezTo>
                  <a:cubicBezTo>
                    <a:pt x="28576" y="35905"/>
                    <a:pt x="34643" y="32741"/>
                    <a:pt x="38003" y="26934"/>
                  </a:cubicBezTo>
                  <a:cubicBezTo>
                    <a:pt x="42961" y="18323"/>
                    <a:pt x="40026" y="7362"/>
                    <a:pt x="31446" y="2404"/>
                  </a:cubicBezTo>
                  <a:cubicBezTo>
                    <a:pt x="28626" y="774"/>
                    <a:pt x="25545" y="1"/>
                    <a:pt x="225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6"/>
            <p:cNvSpPr/>
            <p:nvPr/>
          </p:nvSpPr>
          <p:spPr>
            <a:xfrm>
              <a:off x="4387350" y="739600"/>
              <a:ext cx="241425" cy="190900"/>
            </a:xfrm>
            <a:custGeom>
              <a:rect b="b" l="l" r="r" t="t"/>
              <a:pathLst>
                <a:path extrusionOk="0" h="7636" w="9657">
                  <a:moveTo>
                    <a:pt x="3528" y="1"/>
                  </a:moveTo>
                  <a:cubicBezTo>
                    <a:pt x="2467" y="1"/>
                    <a:pt x="1421" y="546"/>
                    <a:pt x="849" y="1535"/>
                  </a:cubicBezTo>
                  <a:cubicBezTo>
                    <a:pt x="1" y="3003"/>
                    <a:pt x="490" y="4895"/>
                    <a:pt x="1991" y="5711"/>
                  </a:cubicBezTo>
                  <a:cubicBezTo>
                    <a:pt x="4274" y="6983"/>
                    <a:pt x="4861" y="7635"/>
                    <a:pt x="6166" y="7635"/>
                  </a:cubicBezTo>
                  <a:cubicBezTo>
                    <a:pt x="7210" y="7635"/>
                    <a:pt x="8254" y="7113"/>
                    <a:pt x="8808" y="6135"/>
                  </a:cubicBezTo>
                  <a:cubicBezTo>
                    <a:pt x="9656" y="4667"/>
                    <a:pt x="9167" y="2775"/>
                    <a:pt x="7699" y="1959"/>
                  </a:cubicBezTo>
                  <a:lnTo>
                    <a:pt x="5024" y="394"/>
                  </a:lnTo>
                  <a:cubicBezTo>
                    <a:pt x="4557" y="128"/>
                    <a:pt x="4041" y="1"/>
                    <a:pt x="35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6"/>
            <p:cNvSpPr/>
            <p:nvPr/>
          </p:nvSpPr>
          <p:spPr>
            <a:xfrm>
              <a:off x="4387350" y="1488475"/>
              <a:ext cx="241425" cy="191250"/>
            </a:xfrm>
            <a:custGeom>
              <a:rect b="b" l="l" r="r" t="t"/>
              <a:pathLst>
                <a:path extrusionOk="0" h="7650" w="9657">
                  <a:moveTo>
                    <a:pt x="6172" y="1"/>
                  </a:moveTo>
                  <a:cubicBezTo>
                    <a:pt x="5650" y="1"/>
                    <a:pt x="5120" y="135"/>
                    <a:pt x="4633" y="416"/>
                  </a:cubicBezTo>
                  <a:lnTo>
                    <a:pt x="1991" y="1949"/>
                  </a:lnTo>
                  <a:cubicBezTo>
                    <a:pt x="523" y="2798"/>
                    <a:pt x="1" y="4657"/>
                    <a:pt x="849" y="6125"/>
                  </a:cubicBezTo>
                  <a:cubicBezTo>
                    <a:pt x="1416" y="7106"/>
                    <a:pt x="2448" y="7649"/>
                    <a:pt x="3499" y="7649"/>
                  </a:cubicBezTo>
                  <a:cubicBezTo>
                    <a:pt x="4021" y="7649"/>
                    <a:pt x="4548" y="7515"/>
                    <a:pt x="5024" y="7234"/>
                  </a:cubicBezTo>
                  <a:lnTo>
                    <a:pt x="7699" y="5701"/>
                  </a:lnTo>
                  <a:cubicBezTo>
                    <a:pt x="9167" y="4853"/>
                    <a:pt x="9656" y="2993"/>
                    <a:pt x="8808" y="1525"/>
                  </a:cubicBezTo>
                  <a:cubicBezTo>
                    <a:pt x="8242" y="545"/>
                    <a:pt x="7223" y="1"/>
                    <a:pt x="61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6"/>
            <p:cNvSpPr/>
            <p:nvPr/>
          </p:nvSpPr>
          <p:spPr>
            <a:xfrm>
              <a:off x="5080525" y="1843825"/>
              <a:ext cx="153350" cy="230000"/>
            </a:xfrm>
            <a:custGeom>
              <a:rect b="b" l="l" r="r" t="t"/>
              <a:pathLst>
                <a:path extrusionOk="0" h="9200" w="6134">
                  <a:moveTo>
                    <a:pt x="3067" y="1"/>
                  </a:moveTo>
                  <a:cubicBezTo>
                    <a:pt x="1371" y="1"/>
                    <a:pt x="1" y="1371"/>
                    <a:pt x="1" y="3067"/>
                  </a:cubicBezTo>
                  <a:lnTo>
                    <a:pt x="1" y="6133"/>
                  </a:lnTo>
                  <a:cubicBezTo>
                    <a:pt x="1" y="7829"/>
                    <a:pt x="1371" y="9199"/>
                    <a:pt x="3067" y="9199"/>
                  </a:cubicBezTo>
                  <a:cubicBezTo>
                    <a:pt x="4763" y="9199"/>
                    <a:pt x="6133" y="7829"/>
                    <a:pt x="6133" y="6133"/>
                  </a:cubicBezTo>
                  <a:lnTo>
                    <a:pt x="6133" y="3067"/>
                  </a:lnTo>
                  <a:cubicBezTo>
                    <a:pt x="6133" y="1371"/>
                    <a:pt x="4763" y="1"/>
                    <a:pt x="30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6"/>
            <p:cNvSpPr/>
            <p:nvPr/>
          </p:nvSpPr>
          <p:spPr>
            <a:xfrm>
              <a:off x="5684825" y="1488475"/>
              <a:ext cx="241400" cy="191450"/>
            </a:xfrm>
            <a:custGeom>
              <a:rect b="b" l="l" r="r" t="t"/>
              <a:pathLst>
                <a:path extrusionOk="0" h="7658" w="9656">
                  <a:moveTo>
                    <a:pt x="3499" y="1"/>
                  </a:moveTo>
                  <a:cubicBezTo>
                    <a:pt x="2448" y="1"/>
                    <a:pt x="1415" y="545"/>
                    <a:pt x="848" y="1525"/>
                  </a:cubicBezTo>
                  <a:cubicBezTo>
                    <a:pt x="0" y="2993"/>
                    <a:pt x="489" y="4885"/>
                    <a:pt x="1990" y="5701"/>
                  </a:cubicBezTo>
                  <a:cubicBezTo>
                    <a:pt x="4273" y="6973"/>
                    <a:pt x="4860" y="7658"/>
                    <a:pt x="6165" y="7658"/>
                  </a:cubicBezTo>
                  <a:cubicBezTo>
                    <a:pt x="7209" y="7658"/>
                    <a:pt x="8253" y="7103"/>
                    <a:pt x="8807" y="6125"/>
                  </a:cubicBezTo>
                  <a:cubicBezTo>
                    <a:pt x="9656" y="4657"/>
                    <a:pt x="9166" y="2798"/>
                    <a:pt x="7698" y="1949"/>
                  </a:cubicBezTo>
                  <a:lnTo>
                    <a:pt x="5024" y="416"/>
                  </a:lnTo>
                  <a:cubicBezTo>
                    <a:pt x="4547" y="135"/>
                    <a:pt x="4021" y="1"/>
                    <a:pt x="34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6"/>
            <p:cNvSpPr/>
            <p:nvPr/>
          </p:nvSpPr>
          <p:spPr>
            <a:xfrm>
              <a:off x="5684825" y="739600"/>
              <a:ext cx="241400" cy="191500"/>
            </a:xfrm>
            <a:custGeom>
              <a:rect b="b" l="l" r="r" t="t"/>
              <a:pathLst>
                <a:path extrusionOk="0" h="7660" w="9656">
                  <a:moveTo>
                    <a:pt x="6143" y="1"/>
                  </a:moveTo>
                  <a:cubicBezTo>
                    <a:pt x="5630" y="1"/>
                    <a:pt x="5110" y="128"/>
                    <a:pt x="4632" y="394"/>
                  </a:cubicBezTo>
                  <a:lnTo>
                    <a:pt x="1990" y="1959"/>
                  </a:lnTo>
                  <a:cubicBezTo>
                    <a:pt x="522" y="2775"/>
                    <a:pt x="0" y="4667"/>
                    <a:pt x="848" y="6135"/>
                  </a:cubicBezTo>
                  <a:cubicBezTo>
                    <a:pt x="1415" y="7116"/>
                    <a:pt x="2448" y="7659"/>
                    <a:pt x="3499" y="7659"/>
                  </a:cubicBezTo>
                  <a:cubicBezTo>
                    <a:pt x="4021" y="7659"/>
                    <a:pt x="4547" y="7525"/>
                    <a:pt x="5024" y="7244"/>
                  </a:cubicBezTo>
                  <a:lnTo>
                    <a:pt x="7698" y="5711"/>
                  </a:lnTo>
                  <a:cubicBezTo>
                    <a:pt x="9166" y="4863"/>
                    <a:pt x="9656" y="3003"/>
                    <a:pt x="8807" y="1535"/>
                  </a:cubicBezTo>
                  <a:cubicBezTo>
                    <a:pt x="8236" y="546"/>
                    <a:pt x="7204" y="1"/>
                    <a:pt x="61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6"/>
            <p:cNvSpPr/>
            <p:nvPr/>
          </p:nvSpPr>
          <p:spPr>
            <a:xfrm>
              <a:off x="5080525" y="345750"/>
              <a:ext cx="153350" cy="230000"/>
            </a:xfrm>
            <a:custGeom>
              <a:rect b="b" l="l" r="r" t="t"/>
              <a:pathLst>
                <a:path extrusionOk="0" h="9200" w="6134">
                  <a:moveTo>
                    <a:pt x="3067" y="1"/>
                  </a:moveTo>
                  <a:cubicBezTo>
                    <a:pt x="1371" y="1"/>
                    <a:pt x="1" y="1371"/>
                    <a:pt x="1" y="3067"/>
                  </a:cubicBezTo>
                  <a:lnTo>
                    <a:pt x="1" y="6133"/>
                  </a:lnTo>
                  <a:cubicBezTo>
                    <a:pt x="1" y="7830"/>
                    <a:pt x="1371" y="9200"/>
                    <a:pt x="3067" y="9200"/>
                  </a:cubicBezTo>
                  <a:cubicBezTo>
                    <a:pt x="4763" y="9200"/>
                    <a:pt x="6133" y="7830"/>
                    <a:pt x="6133" y="6133"/>
                  </a:cubicBezTo>
                  <a:lnTo>
                    <a:pt x="6133" y="3067"/>
                  </a:lnTo>
                  <a:cubicBezTo>
                    <a:pt x="6133" y="1371"/>
                    <a:pt x="4763" y="1"/>
                    <a:pt x="30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6"/>
            <p:cNvSpPr/>
            <p:nvPr/>
          </p:nvSpPr>
          <p:spPr>
            <a:xfrm>
              <a:off x="5062600" y="4411400"/>
              <a:ext cx="402050" cy="637625"/>
            </a:xfrm>
            <a:custGeom>
              <a:rect b="b" l="l" r="r" t="t"/>
              <a:pathLst>
                <a:path extrusionOk="0" h="25505" w="16082">
                  <a:moveTo>
                    <a:pt x="8958" y="0"/>
                  </a:moveTo>
                  <a:cubicBezTo>
                    <a:pt x="7877" y="0"/>
                    <a:pt x="6824" y="585"/>
                    <a:pt x="6263" y="1616"/>
                  </a:cubicBezTo>
                  <a:lnTo>
                    <a:pt x="1077" y="11304"/>
                  </a:lnTo>
                  <a:cubicBezTo>
                    <a:pt x="0" y="13326"/>
                    <a:pt x="1468" y="15805"/>
                    <a:pt x="3784" y="15805"/>
                  </a:cubicBezTo>
                  <a:lnTo>
                    <a:pt x="7209" y="15805"/>
                  </a:lnTo>
                  <a:lnTo>
                    <a:pt x="4436" y="20992"/>
                  </a:lnTo>
                  <a:cubicBezTo>
                    <a:pt x="3621" y="22493"/>
                    <a:pt x="4175" y="24352"/>
                    <a:pt x="5676" y="25135"/>
                  </a:cubicBezTo>
                  <a:cubicBezTo>
                    <a:pt x="6139" y="25386"/>
                    <a:pt x="6632" y="25504"/>
                    <a:pt x="7118" y="25504"/>
                  </a:cubicBezTo>
                  <a:cubicBezTo>
                    <a:pt x="8207" y="25504"/>
                    <a:pt x="9255" y="24910"/>
                    <a:pt x="9819" y="23895"/>
                  </a:cubicBezTo>
                  <a:lnTo>
                    <a:pt x="15005" y="14207"/>
                  </a:lnTo>
                  <a:cubicBezTo>
                    <a:pt x="16082" y="12152"/>
                    <a:pt x="14614" y="9706"/>
                    <a:pt x="12298" y="9706"/>
                  </a:cubicBezTo>
                  <a:lnTo>
                    <a:pt x="8873" y="9706"/>
                  </a:lnTo>
                  <a:lnTo>
                    <a:pt x="11678" y="4519"/>
                  </a:lnTo>
                  <a:cubicBezTo>
                    <a:pt x="12461" y="3018"/>
                    <a:pt x="11906" y="1159"/>
                    <a:pt x="10406" y="376"/>
                  </a:cubicBezTo>
                  <a:cubicBezTo>
                    <a:pt x="9947" y="121"/>
                    <a:pt x="9449" y="0"/>
                    <a:pt x="89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6"/>
            <p:cNvSpPr/>
            <p:nvPr/>
          </p:nvSpPr>
          <p:spPr>
            <a:xfrm>
              <a:off x="1184900" y="1483375"/>
              <a:ext cx="5224925" cy="3866300"/>
            </a:xfrm>
            <a:custGeom>
              <a:rect b="b" l="l" r="r" t="t"/>
              <a:pathLst>
                <a:path extrusionOk="0" h="154652" w="208997">
                  <a:moveTo>
                    <a:pt x="48245" y="6133"/>
                  </a:moveTo>
                  <a:lnTo>
                    <a:pt x="46745" y="23813"/>
                  </a:lnTo>
                  <a:lnTo>
                    <a:pt x="24824" y="23813"/>
                  </a:lnTo>
                  <a:lnTo>
                    <a:pt x="29359" y="6133"/>
                  </a:lnTo>
                  <a:close/>
                  <a:moveTo>
                    <a:pt x="73395" y="6133"/>
                  </a:moveTo>
                  <a:lnTo>
                    <a:pt x="74896" y="23813"/>
                  </a:lnTo>
                  <a:lnTo>
                    <a:pt x="52877" y="23813"/>
                  </a:lnTo>
                  <a:lnTo>
                    <a:pt x="54411" y="6133"/>
                  </a:lnTo>
                  <a:close/>
                  <a:moveTo>
                    <a:pt x="98415" y="6133"/>
                  </a:moveTo>
                  <a:lnTo>
                    <a:pt x="102949" y="23813"/>
                  </a:lnTo>
                  <a:lnTo>
                    <a:pt x="81028" y="23813"/>
                  </a:lnTo>
                  <a:lnTo>
                    <a:pt x="79528" y="6133"/>
                  </a:lnTo>
                  <a:close/>
                  <a:moveTo>
                    <a:pt x="46223" y="29913"/>
                  </a:moveTo>
                  <a:lnTo>
                    <a:pt x="44722" y="47593"/>
                  </a:lnTo>
                  <a:lnTo>
                    <a:pt x="18757" y="47593"/>
                  </a:lnTo>
                  <a:lnTo>
                    <a:pt x="23259" y="29913"/>
                  </a:lnTo>
                  <a:close/>
                  <a:moveTo>
                    <a:pt x="75418" y="29913"/>
                  </a:moveTo>
                  <a:lnTo>
                    <a:pt x="76918" y="47593"/>
                  </a:lnTo>
                  <a:lnTo>
                    <a:pt x="50855" y="47593"/>
                  </a:lnTo>
                  <a:lnTo>
                    <a:pt x="52356" y="29913"/>
                  </a:lnTo>
                  <a:close/>
                  <a:moveTo>
                    <a:pt x="104515" y="29913"/>
                  </a:moveTo>
                  <a:lnTo>
                    <a:pt x="109049" y="47593"/>
                  </a:lnTo>
                  <a:lnTo>
                    <a:pt x="83051" y="47593"/>
                  </a:lnTo>
                  <a:lnTo>
                    <a:pt x="81550" y="29913"/>
                  </a:lnTo>
                  <a:close/>
                  <a:moveTo>
                    <a:pt x="44201" y="53725"/>
                  </a:moveTo>
                  <a:lnTo>
                    <a:pt x="42700" y="71373"/>
                  </a:lnTo>
                  <a:lnTo>
                    <a:pt x="12657" y="71373"/>
                  </a:lnTo>
                  <a:lnTo>
                    <a:pt x="17191" y="53725"/>
                  </a:lnTo>
                  <a:close/>
                  <a:moveTo>
                    <a:pt x="77440" y="53725"/>
                  </a:moveTo>
                  <a:lnTo>
                    <a:pt x="78941" y="71373"/>
                  </a:lnTo>
                  <a:lnTo>
                    <a:pt x="48833" y="71373"/>
                  </a:lnTo>
                  <a:lnTo>
                    <a:pt x="50333" y="53725"/>
                  </a:lnTo>
                  <a:close/>
                  <a:moveTo>
                    <a:pt x="110615" y="53693"/>
                  </a:moveTo>
                  <a:lnTo>
                    <a:pt x="115116" y="71373"/>
                  </a:lnTo>
                  <a:lnTo>
                    <a:pt x="85106" y="71373"/>
                  </a:lnTo>
                  <a:lnTo>
                    <a:pt x="83573" y="53693"/>
                  </a:lnTo>
                  <a:close/>
                  <a:moveTo>
                    <a:pt x="136123" y="68437"/>
                  </a:moveTo>
                  <a:cubicBezTo>
                    <a:pt x="136711" y="68437"/>
                    <a:pt x="137200" y="68926"/>
                    <a:pt x="137200" y="69546"/>
                  </a:cubicBezTo>
                  <a:lnTo>
                    <a:pt x="137200" y="77147"/>
                  </a:lnTo>
                  <a:cubicBezTo>
                    <a:pt x="133416" y="77603"/>
                    <a:pt x="130480" y="80833"/>
                    <a:pt x="130480" y="84714"/>
                  </a:cubicBezTo>
                  <a:lnTo>
                    <a:pt x="130480" y="91923"/>
                  </a:lnTo>
                  <a:lnTo>
                    <a:pt x="126696" y="91923"/>
                  </a:lnTo>
                  <a:lnTo>
                    <a:pt x="120694" y="68437"/>
                  </a:lnTo>
                  <a:close/>
                  <a:moveTo>
                    <a:pt x="142419" y="83214"/>
                  </a:moveTo>
                  <a:cubicBezTo>
                    <a:pt x="143234" y="83214"/>
                    <a:pt x="143920" y="83866"/>
                    <a:pt x="143920" y="84714"/>
                  </a:cubicBezTo>
                  <a:lnTo>
                    <a:pt x="143920" y="91923"/>
                  </a:lnTo>
                  <a:lnTo>
                    <a:pt x="136613" y="91923"/>
                  </a:lnTo>
                  <a:lnTo>
                    <a:pt x="136613" y="84714"/>
                  </a:lnTo>
                  <a:cubicBezTo>
                    <a:pt x="136613" y="83899"/>
                    <a:pt x="137298" y="83214"/>
                    <a:pt x="138113" y="83214"/>
                  </a:cubicBezTo>
                  <a:close/>
                  <a:moveTo>
                    <a:pt x="177714" y="45668"/>
                  </a:moveTo>
                  <a:cubicBezTo>
                    <a:pt x="180617" y="45668"/>
                    <a:pt x="182965" y="48050"/>
                    <a:pt x="182965" y="50953"/>
                  </a:cubicBezTo>
                  <a:lnTo>
                    <a:pt x="182965" y="77147"/>
                  </a:lnTo>
                  <a:cubicBezTo>
                    <a:pt x="179214" y="77603"/>
                    <a:pt x="176246" y="80833"/>
                    <a:pt x="176246" y="84714"/>
                  </a:cubicBezTo>
                  <a:lnTo>
                    <a:pt x="176246" y="91923"/>
                  </a:lnTo>
                  <a:lnTo>
                    <a:pt x="150052" y="91923"/>
                  </a:lnTo>
                  <a:lnTo>
                    <a:pt x="150052" y="84714"/>
                  </a:lnTo>
                  <a:cubicBezTo>
                    <a:pt x="150052" y="80833"/>
                    <a:pt x="147116" y="77603"/>
                    <a:pt x="143332" y="77147"/>
                  </a:cubicBezTo>
                  <a:lnTo>
                    <a:pt x="143332" y="69546"/>
                  </a:lnTo>
                  <a:cubicBezTo>
                    <a:pt x="143332" y="65566"/>
                    <a:pt x="140103" y="62304"/>
                    <a:pt x="136123" y="62304"/>
                  </a:cubicBezTo>
                  <a:lnTo>
                    <a:pt x="119128" y="62304"/>
                  </a:lnTo>
                  <a:lnTo>
                    <a:pt x="114855" y="45668"/>
                  </a:lnTo>
                  <a:close/>
                  <a:moveTo>
                    <a:pt x="188185" y="83214"/>
                  </a:moveTo>
                  <a:cubicBezTo>
                    <a:pt x="189000" y="83214"/>
                    <a:pt x="189685" y="83899"/>
                    <a:pt x="189685" y="84714"/>
                  </a:cubicBezTo>
                  <a:lnTo>
                    <a:pt x="189685" y="91923"/>
                  </a:lnTo>
                  <a:lnTo>
                    <a:pt x="182378" y="91923"/>
                  </a:lnTo>
                  <a:lnTo>
                    <a:pt x="182378" y="84714"/>
                  </a:lnTo>
                  <a:cubicBezTo>
                    <a:pt x="182378" y="83899"/>
                    <a:pt x="183063" y="83214"/>
                    <a:pt x="183879" y="83214"/>
                  </a:cubicBezTo>
                  <a:close/>
                  <a:moveTo>
                    <a:pt x="42178" y="77505"/>
                  </a:moveTo>
                  <a:lnTo>
                    <a:pt x="40678" y="95185"/>
                  </a:lnTo>
                  <a:lnTo>
                    <a:pt x="6557" y="95185"/>
                  </a:lnTo>
                  <a:lnTo>
                    <a:pt x="11091" y="77505"/>
                  </a:lnTo>
                  <a:close/>
                  <a:moveTo>
                    <a:pt x="79463" y="77505"/>
                  </a:moveTo>
                  <a:lnTo>
                    <a:pt x="80996" y="95185"/>
                  </a:lnTo>
                  <a:lnTo>
                    <a:pt x="46810" y="95185"/>
                  </a:lnTo>
                  <a:lnTo>
                    <a:pt x="48311" y="77505"/>
                  </a:lnTo>
                  <a:close/>
                  <a:moveTo>
                    <a:pt x="116682" y="77505"/>
                  </a:moveTo>
                  <a:lnTo>
                    <a:pt x="121216" y="95185"/>
                  </a:lnTo>
                  <a:lnTo>
                    <a:pt x="87128" y="95185"/>
                  </a:lnTo>
                  <a:lnTo>
                    <a:pt x="85595" y="77505"/>
                  </a:lnTo>
                  <a:close/>
                  <a:moveTo>
                    <a:pt x="202864" y="98023"/>
                  </a:moveTo>
                  <a:lnTo>
                    <a:pt x="202864" y="105102"/>
                  </a:lnTo>
                  <a:lnTo>
                    <a:pt x="123434" y="105102"/>
                  </a:lnTo>
                  <a:lnTo>
                    <a:pt x="123434" y="101155"/>
                  </a:lnTo>
                  <a:cubicBezTo>
                    <a:pt x="124609" y="100894"/>
                    <a:pt x="125652" y="100209"/>
                    <a:pt x="126435" y="99230"/>
                  </a:cubicBezTo>
                  <a:cubicBezTo>
                    <a:pt x="126729" y="98871"/>
                    <a:pt x="126957" y="98447"/>
                    <a:pt x="127120" y="98023"/>
                  </a:cubicBezTo>
                  <a:close/>
                  <a:moveTo>
                    <a:pt x="101024" y="101285"/>
                  </a:moveTo>
                  <a:lnTo>
                    <a:pt x="101024" y="148519"/>
                  </a:lnTo>
                  <a:lnTo>
                    <a:pt x="94664" y="148519"/>
                  </a:lnTo>
                  <a:lnTo>
                    <a:pt x="94664" y="101285"/>
                  </a:lnTo>
                  <a:close/>
                  <a:moveTo>
                    <a:pt x="29032" y="1"/>
                  </a:moveTo>
                  <a:cubicBezTo>
                    <a:pt x="26423" y="1"/>
                    <a:pt x="24139" y="1762"/>
                    <a:pt x="23487" y="4306"/>
                  </a:cubicBezTo>
                  <a:lnTo>
                    <a:pt x="392" y="94631"/>
                  </a:lnTo>
                  <a:cubicBezTo>
                    <a:pt x="1" y="96262"/>
                    <a:pt x="327" y="97925"/>
                    <a:pt x="1338" y="99230"/>
                  </a:cubicBezTo>
                  <a:cubicBezTo>
                    <a:pt x="2382" y="100535"/>
                    <a:pt x="3915" y="101285"/>
                    <a:pt x="5579" y="101285"/>
                  </a:cubicBezTo>
                  <a:lnTo>
                    <a:pt x="17844" y="101285"/>
                  </a:lnTo>
                  <a:lnTo>
                    <a:pt x="17844" y="124119"/>
                  </a:lnTo>
                  <a:cubicBezTo>
                    <a:pt x="17844" y="125815"/>
                    <a:pt x="19214" y="127185"/>
                    <a:pt x="20877" y="127185"/>
                  </a:cubicBezTo>
                  <a:cubicBezTo>
                    <a:pt x="22574" y="127185"/>
                    <a:pt x="23944" y="125815"/>
                    <a:pt x="23944" y="124119"/>
                  </a:cubicBezTo>
                  <a:lnTo>
                    <a:pt x="23944" y="101285"/>
                  </a:lnTo>
                  <a:lnTo>
                    <a:pt x="30305" y="101285"/>
                  </a:lnTo>
                  <a:lnTo>
                    <a:pt x="30305" y="148519"/>
                  </a:lnTo>
                  <a:lnTo>
                    <a:pt x="23944" y="148519"/>
                  </a:lnTo>
                  <a:lnTo>
                    <a:pt x="23944" y="138407"/>
                  </a:lnTo>
                  <a:cubicBezTo>
                    <a:pt x="23944" y="136710"/>
                    <a:pt x="22574" y="135340"/>
                    <a:pt x="20877" y="135340"/>
                  </a:cubicBezTo>
                  <a:cubicBezTo>
                    <a:pt x="19214" y="135340"/>
                    <a:pt x="17844" y="136710"/>
                    <a:pt x="17844" y="138407"/>
                  </a:cubicBezTo>
                  <a:lnTo>
                    <a:pt x="17844" y="150345"/>
                  </a:lnTo>
                  <a:cubicBezTo>
                    <a:pt x="17844" y="152727"/>
                    <a:pt x="19768" y="154651"/>
                    <a:pt x="22150" y="154651"/>
                  </a:cubicBezTo>
                  <a:lnTo>
                    <a:pt x="32131" y="154651"/>
                  </a:lnTo>
                  <a:cubicBezTo>
                    <a:pt x="34480" y="154651"/>
                    <a:pt x="36437" y="152727"/>
                    <a:pt x="36437" y="150345"/>
                  </a:cubicBezTo>
                  <a:lnTo>
                    <a:pt x="36437" y="101285"/>
                  </a:lnTo>
                  <a:lnTo>
                    <a:pt x="88564" y="101285"/>
                  </a:lnTo>
                  <a:lnTo>
                    <a:pt x="88564" y="150345"/>
                  </a:lnTo>
                  <a:cubicBezTo>
                    <a:pt x="88564" y="152727"/>
                    <a:pt x="90488" y="154651"/>
                    <a:pt x="92869" y="154651"/>
                  </a:cubicBezTo>
                  <a:lnTo>
                    <a:pt x="102851" y="154651"/>
                  </a:lnTo>
                  <a:cubicBezTo>
                    <a:pt x="105200" y="154651"/>
                    <a:pt x="107157" y="152727"/>
                    <a:pt x="107157" y="150345"/>
                  </a:cubicBezTo>
                  <a:lnTo>
                    <a:pt x="107157" y="101285"/>
                  </a:lnTo>
                  <a:lnTo>
                    <a:pt x="117302" y="101285"/>
                  </a:lnTo>
                  <a:lnTo>
                    <a:pt x="117302" y="105982"/>
                  </a:lnTo>
                  <a:cubicBezTo>
                    <a:pt x="117302" y="108853"/>
                    <a:pt x="119650" y="111202"/>
                    <a:pt x="122553" y="111202"/>
                  </a:cubicBezTo>
                  <a:lnTo>
                    <a:pt x="125489" y="111202"/>
                  </a:lnTo>
                  <a:lnTo>
                    <a:pt x="125489" y="149400"/>
                  </a:lnTo>
                  <a:cubicBezTo>
                    <a:pt x="125489" y="152303"/>
                    <a:pt x="127838" y="154651"/>
                    <a:pt x="130741" y="154651"/>
                  </a:cubicBezTo>
                  <a:lnTo>
                    <a:pt x="195557" y="154651"/>
                  </a:lnTo>
                  <a:cubicBezTo>
                    <a:pt x="198460" y="154651"/>
                    <a:pt x="200809" y="152303"/>
                    <a:pt x="200809" y="149400"/>
                  </a:cubicBezTo>
                  <a:lnTo>
                    <a:pt x="200809" y="138929"/>
                  </a:lnTo>
                  <a:cubicBezTo>
                    <a:pt x="200809" y="137232"/>
                    <a:pt x="199439" y="135862"/>
                    <a:pt x="197742" y="135862"/>
                  </a:cubicBezTo>
                  <a:cubicBezTo>
                    <a:pt x="196046" y="135862"/>
                    <a:pt x="194676" y="137232"/>
                    <a:pt x="194676" y="138929"/>
                  </a:cubicBezTo>
                  <a:lnTo>
                    <a:pt x="194676" y="148519"/>
                  </a:lnTo>
                  <a:lnTo>
                    <a:pt x="131622" y="148519"/>
                  </a:lnTo>
                  <a:lnTo>
                    <a:pt x="131622" y="111202"/>
                  </a:lnTo>
                  <a:lnTo>
                    <a:pt x="194676" y="111202"/>
                  </a:lnTo>
                  <a:lnTo>
                    <a:pt x="194676" y="124641"/>
                  </a:lnTo>
                  <a:cubicBezTo>
                    <a:pt x="194676" y="126337"/>
                    <a:pt x="196046" y="127707"/>
                    <a:pt x="197742" y="127707"/>
                  </a:cubicBezTo>
                  <a:cubicBezTo>
                    <a:pt x="199439" y="127707"/>
                    <a:pt x="200809" y="126337"/>
                    <a:pt x="200809" y="124641"/>
                  </a:cubicBezTo>
                  <a:lnTo>
                    <a:pt x="200809" y="111202"/>
                  </a:lnTo>
                  <a:lnTo>
                    <a:pt x="203744" y="111202"/>
                  </a:lnTo>
                  <a:cubicBezTo>
                    <a:pt x="206648" y="111202"/>
                    <a:pt x="208996" y="108853"/>
                    <a:pt x="208996" y="105982"/>
                  </a:cubicBezTo>
                  <a:lnTo>
                    <a:pt x="208996" y="97142"/>
                  </a:lnTo>
                  <a:cubicBezTo>
                    <a:pt x="208996" y="94272"/>
                    <a:pt x="206648" y="91923"/>
                    <a:pt x="203777" y="91923"/>
                  </a:cubicBezTo>
                  <a:lnTo>
                    <a:pt x="195818" y="91923"/>
                  </a:lnTo>
                  <a:lnTo>
                    <a:pt x="195818" y="84714"/>
                  </a:lnTo>
                  <a:cubicBezTo>
                    <a:pt x="195818" y="80833"/>
                    <a:pt x="192882" y="77603"/>
                    <a:pt x="189098" y="77147"/>
                  </a:cubicBezTo>
                  <a:lnTo>
                    <a:pt x="189098" y="50920"/>
                  </a:lnTo>
                  <a:cubicBezTo>
                    <a:pt x="189098" y="44657"/>
                    <a:pt x="183977" y="39568"/>
                    <a:pt x="177714" y="39568"/>
                  </a:cubicBezTo>
                  <a:lnTo>
                    <a:pt x="113289" y="39568"/>
                  </a:lnTo>
                  <a:lnTo>
                    <a:pt x="104286" y="4306"/>
                  </a:lnTo>
                  <a:cubicBezTo>
                    <a:pt x="103634" y="1762"/>
                    <a:pt x="101351" y="1"/>
                    <a:pt x="987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4" name="Google Shape;1104;p36"/>
          <p:cNvGrpSpPr/>
          <p:nvPr/>
        </p:nvGrpSpPr>
        <p:grpSpPr>
          <a:xfrm>
            <a:off x="7063820" y="185340"/>
            <a:ext cx="482080" cy="478254"/>
            <a:chOff x="1190625" y="238125"/>
            <a:chExt cx="5245700" cy="5204075"/>
          </a:xfrm>
        </p:grpSpPr>
        <p:sp>
          <p:nvSpPr>
            <p:cNvPr id="1105" name="Google Shape;1105;p36"/>
            <p:cNvSpPr/>
            <p:nvPr/>
          </p:nvSpPr>
          <p:spPr>
            <a:xfrm>
              <a:off x="1190625" y="238125"/>
              <a:ext cx="5245700" cy="5204075"/>
            </a:xfrm>
            <a:custGeom>
              <a:rect b="b" l="l" r="r" t="t"/>
              <a:pathLst>
                <a:path extrusionOk="0" h="208163" w="209828">
                  <a:moveTo>
                    <a:pt x="104081" y="13877"/>
                  </a:moveTo>
                  <a:cubicBezTo>
                    <a:pt x="111853" y="13877"/>
                    <a:pt x="117959" y="19984"/>
                    <a:pt x="117959" y="27755"/>
                  </a:cubicBezTo>
                  <a:lnTo>
                    <a:pt x="111020" y="27755"/>
                  </a:lnTo>
                  <a:cubicBezTo>
                    <a:pt x="103248" y="27755"/>
                    <a:pt x="97142" y="21649"/>
                    <a:pt x="97142" y="13877"/>
                  </a:cubicBezTo>
                  <a:close/>
                  <a:moveTo>
                    <a:pt x="145714" y="13877"/>
                  </a:moveTo>
                  <a:cubicBezTo>
                    <a:pt x="145714" y="21649"/>
                    <a:pt x="139607" y="27755"/>
                    <a:pt x="131836" y="27755"/>
                  </a:cubicBezTo>
                  <a:lnTo>
                    <a:pt x="124897" y="27755"/>
                  </a:lnTo>
                  <a:cubicBezTo>
                    <a:pt x="124897" y="19984"/>
                    <a:pt x="131003" y="13877"/>
                    <a:pt x="138775" y="13877"/>
                  </a:cubicBezTo>
                  <a:close/>
                  <a:moveTo>
                    <a:pt x="104081" y="48571"/>
                  </a:moveTo>
                  <a:cubicBezTo>
                    <a:pt x="111853" y="48571"/>
                    <a:pt x="117959" y="54677"/>
                    <a:pt x="117959" y="62449"/>
                  </a:cubicBezTo>
                  <a:lnTo>
                    <a:pt x="107689" y="62449"/>
                  </a:lnTo>
                  <a:cubicBezTo>
                    <a:pt x="99918" y="62449"/>
                    <a:pt x="93812" y="56343"/>
                    <a:pt x="93812" y="48571"/>
                  </a:cubicBezTo>
                  <a:close/>
                  <a:moveTo>
                    <a:pt x="149322" y="48571"/>
                  </a:moveTo>
                  <a:cubicBezTo>
                    <a:pt x="149322" y="56343"/>
                    <a:pt x="142938" y="62449"/>
                    <a:pt x="135444" y="62449"/>
                  </a:cubicBezTo>
                  <a:lnTo>
                    <a:pt x="124897" y="62449"/>
                  </a:lnTo>
                  <a:cubicBezTo>
                    <a:pt x="124897" y="54677"/>
                    <a:pt x="131003" y="48571"/>
                    <a:pt x="138775" y="48571"/>
                  </a:cubicBezTo>
                  <a:close/>
                  <a:moveTo>
                    <a:pt x="104081" y="83265"/>
                  </a:moveTo>
                  <a:cubicBezTo>
                    <a:pt x="111853" y="83265"/>
                    <a:pt x="117959" y="89371"/>
                    <a:pt x="117959" y="97142"/>
                  </a:cubicBezTo>
                  <a:lnTo>
                    <a:pt x="104081" y="97142"/>
                  </a:lnTo>
                  <a:cubicBezTo>
                    <a:pt x="96310" y="97142"/>
                    <a:pt x="90204" y="91036"/>
                    <a:pt x="90204" y="83265"/>
                  </a:cubicBezTo>
                  <a:close/>
                  <a:moveTo>
                    <a:pt x="152652" y="83265"/>
                  </a:moveTo>
                  <a:cubicBezTo>
                    <a:pt x="152652" y="91036"/>
                    <a:pt x="146546" y="97142"/>
                    <a:pt x="138775" y="97142"/>
                  </a:cubicBezTo>
                  <a:lnTo>
                    <a:pt x="124897" y="97142"/>
                  </a:lnTo>
                  <a:cubicBezTo>
                    <a:pt x="124897" y="89371"/>
                    <a:pt x="131003" y="83265"/>
                    <a:pt x="138775" y="83265"/>
                  </a:cubicBezTo>
                  <a:close/>
                  <a:moveTo>
                    <a:pt x="100534" y="117979"/>
                  </a:moveTo>
                  <a:cubicBezTo>
                    <a:pt x="106519" y="117979"/>
                    <a:pt x="112450" y="120539"/>
                    <a:pt x="116571" y="125452"/>
                  </a:cubicBezTo>
                  <a:cubicBezTo>
                    <a:pt x="116293" y="125452"/>
                    <a:pt x="116016" y="125730"/>
                    <a:pt x="116016" y="126008"/>
                  </a:cubicBezTo>
                  <a:cubicBezTo>
                    <a:pt x="114628" y="127118"/>
                    <a:pt x="114628" y="129338"/>
                    <a:pt x="115738" y="130726"/>
                  </a:cubicBezTo>
                  <a:cubicBezTo>
                    <a:pt x="116432" y="131420"/>
                    <a:pt x="117334" y="131767"/>
                    <a:pt x="118236" y="131767"/>
                  </a:cubicBezTo>
                  <a:cubicBezTo>
                    <a:pt x="119138" y="131767"/>
                    <a:pt x="120040" y="131420"/>
                    <a:pt x="120734" y="130726"/>
                  </a:cubicBezTo>
                  <a:cubicBezTo>
                    <a:pt x="124643" y="127047"/>
                    <a:pt x="130076" y="124892"/>
                    <a:pt x="135612" y="124892"/>
                  </a:cubicBezTo>
                  <a:cubicBezTo>
                    <a:pt x="136758" y="124892"/>
                    <a:pt x="137910" y="124984"/>
                    <a:pt x="139052" y="125175"/>
                  </a:cubicBezTo>
                  <a:cubicBezTo>
                    <a:pt x="145436" y="126563"/>
                    <a:pt x="151265" y="130726"/>
                    <a:pt x="154040" y="136832"/>
                  </a:cubicBezTo>
                  <a:cubicBezTo>
                    <a:pt x="154595" y="137942"/>
                    <a:pt x="155705" y="138775"/>
                    <a:pt x="157093" y="138775"/>
                  </a:cubicBezTo>
                  <a:cubicBezTo>
                    <a:pt x="158203" y="138775"/>
                    <a:pt x="159314" y="138220"/>
                    <a:pt x="160146" y="137387"/>
                  </a:cubicBezTo>
                  <a:cubicBezTo>
                    <a:pt x="160701" y="136277"/>
                    <a:pt x="160979" y="134889"/>
                    <a:pt x="160424" y="133779"/>
                  </a:cubicBezTo>
                  <a:cubicBezTo>
                    <a:pt x="160146" y="133224"/>
                    <a:pt x="159869" y="132669"/>
                    <a:pt x="159591" y="132114"/>
                  </a:cubicBezTo>
                  <a:cubicBezTo>
                    <a:pt x="160736" y="131916"/>
                    <a:pt x="161887" y="131820"/>
                    <a:pt x="163031" y="131820"/>
                  </a:cubicBezTo>
                  <a:cubicBezTo>
                    <a:pt x="169930" y="131820"/>
                    <a:pt x="176598" y="135321"/>
                    <a:pt x="180407" y="141273"/>
                  </a:cubicBezTo>
                  <a:cubicBezTo>
                    <a:pt x="128101" y="158546"/>
                    <a:pt x="126122" y="159612"/>
                    <a:pt x="123066" y="159612"/>
                  </a:cubicBezTo>
                  <a:cubicBezTo>
                    <a:pt x="122635" y="159612"/>
                    <a:pt x="122184" y="159591"/>
                    <a:pt x="121567" y="159591"/>
                  </a:cubicBezTo>
                  <a:cubicBezTo>
                    <a:pt x="126008" y="147656"/>
                    <a:pt x="114906" y="135444"/>
                    <a:pt x="102138" y="135444"/>
                  </a:cubicBezTo>
                  <a:lnTo>
                    <a:pt x="83820" y="135444"/>
                  </a:lnTo>
                  <a:cubicBezTo>
                    <a:pt x="72996" y="135444"/>
                    <a:pt x="66889" y="129338"/>
                    <a:pt x="63559" y="127118"/>
                  </a:cubicBezTo>
                  <a:cubicBezTo>
                    <a:pt x="66430" y="125607"/>
                    <a:pt x="69630" y="124918"/>
                    <a:pt x="72846" y="124918"/>
                  </a:cubicBezTo>
                  <a:cubicBezTo>
                    <a:pt x="75537" y="124918"/>
                    <a:pt x="78238" y="125400"/>
                    <a:pt x="80767" y="126285"/>
                  </a:cubicBezTo>
                  <a:cubicBezTo>
                    <a:pt x="83542" y="127673"/>
                    <a:pt x="83820" y="128228"/>
                    <a:pt x="85485" y="128228"/>
                  </a:cubicBezTo>
                  <a:cubicBezTo>
                    <a:pt x="85632" y="128257"/>
                    <a:pt x="85775" y="128271"/>
                    <a:pt x="85915" y="128271"/>
                  </a:cubicBezTo>
                  <a:cubicBezTo>
                    <a:pt x="87101" y="128271"/>
                    <a:pt x="88042" y="127278"/>
                    <a:pt x="88538" y="126285"/>
                  </a:cubicBezTo>
                  <a:cubicBezTo>
                    <a:pt x="89093" y="124897"/>
                    <a:pt x="88816" y="123510"/>
                    <a:pt x="87706" y="122399"/>
                  </a:cubicBezTo>
                  <a:cubicBezTo>
                    <a:pt x="91515" y="119423"/>
                    <a:pt x="96040" y="117979"/>
                    <a:pt x="100534" y="117979"/>
                  </a:cubicBezTo>
                  <a:close/>
                  <a:moveTo>
                    <a:pt x="42791" y="128474"/>
                  </a:moveTo>
                  <a:cubicBezTo>
                    <a:pt x="49005" y="128474"/>
                    <a:pt x="55179" y="129016"/>
                    <a:pt x="61894" y="134612"/>
                  </a:cubicBezTo>
                  <a:cubicBezTo>
                    <a:pt x="68277" y="139607"/>
                    <a:pt x="76049" y="142105"/>
                    <a:pt x="84098" y="142383"/>
                  </a:cubicBezTo>
                  <a:lnTo>
                    <a:pt x="102138" y="142383"/>
                  </a:lnTo>
                  <a:cubicBezTo>
                    <a:pt x="111297" y="142383"/>
                    <a:pt x="119346" y="152097"/>
                    <a:pt x="113795" y="159591"/>
                  </a:cubicBezTo>
                  <a:lnTo>
                    <a:pt x="92702" y="159591"/>
                  </a:lnTo>
                  <a:cubicBezTo>
                    <a:pt x="84930" y="159591"/>
                    <a:pt x="77159" y="162367"/>
                    <a:pt x="71053" y="167085"/>
                  </a:cubicBezTo>
                  <a:cubicBezTo>
                    <a:pt x="69387" y="168195"/>
                    <a:pt x="68832" y="170416"/>
                    <a:pt x="69943" y="171803"/>
                  </a:cubicBezTo>
                  <a:cubicBezTo>
                    <a:pt x="70659" y="172879"/>
                    <a:pt x="71839" y="173491"/>
                    <a:pt x="72959" y="173491"/>
                  </a:cubicBezTo>
                  <a:cubicBezTo>
                    <a:pt x="73573" y="173491"/>
                    <a:pt x="74169" y="173307"/>
                    <a:pt x="74661" y="172913"/>
                  </a:cubicBezTo>
                  <a:cubicBezTo>
                    <a:pt x="79934" y="168750"/>
                    <a:pt x="86318" y="166530"/>
                    <a:pt x="92702" y="166530"/>
                  </a:cubicBezTo>
                  <a:cubicBezTo>
                    <a:pt x="103989" y="166530"/>
                    <a:pt x="111390" y="166561"/>
                    <a:pt x="116376" y="166561"/>
                  </a:cubicBezTo>
                  <a:cubicBezTo>
                    <a:pt x="126347" y="166561"/>
                    <a:pt x="126655" y="166437"/>
                    <a:pt x="129061" y="165697"/>
                  </a:cubicBezTo>
                  <a:lnTo>
                    <a:pt x="193175" y="144326"/>
                  </a:lnTo>
                  <a:cubicBezTo>
                    <a:pt x="193890" y="144066"/>
                    <a:pt x="194606" y="143943"/>
                    <a:pt x="195300" y="143943"/>
                  </a:cubicBezTo>
                  <a:cubicBezTo>
                    <a:pt x="197568" y="143943"/>
                    <a:pt x="199606" y="145254"/>
                    <a:pt x="200668" y="147379"/>
                  </a:cubicBezTo>
                  <a:cubicBezTo>
                    <a:pt x="201779" y="150154"/>
                    <a:pt x="200946" y="153485"/>
                    <a:pt x="198170" y="155150"/>
                  </a:cubicBezTo>
                  <a:lnTo>
                    <a:pt x="133224" y="194840"/>
                  </a:lnTo>
                  <a:cubicBezTo>
                    <a:pt x="129893" y="196783"/>
                    <a:pt x="126285" y="197893"/>
                    <a:pt x="122399" y="197893"/>
                  </a:cubicBezTo>
                  <a:lnTo>
                    <a:pt x="38302" y="197893"/>
                  </a:lnTo>
                  <a:lnTo>
                    <a:pt x="38302" y="128506"/>
                  </a:lnTo>
                  <a:cubicBezTo>
                    <a:pt x="39806" y="128506"/>
                    <a:pt x="41300" y="128474"/>
                    <a:pt x="42791" y="128474"/>
                  </a:cubicBezTo>
                  <a:close/>
                  <a:moveTo>
                    <a:pt x="27755" y="121567"/>
                  </a:moveTo>
                  <a:cubicBezTo>
                    <a:pt x="29698" y="121567"/>
                    <a:pt x="31363" y="122955"/>
                    <a:pt x="31363" y="124897"/>
                  </a:cubicBezTo>
                  <a:lnTo>
                    <a:pt x="31363" y="197893"/>
                  </a:lnTo>
                  <a:cubicBezTo>
                    <a:pt x="31363" y="199558"/>
                    <a:pt x="29698" y="201224"/>
                    <a:pt x="27755" y="201224"/>
                  </a:cubicBezTo>
                  <a:lnTo>
                    <a:pt x="10547" y="201224"/>
                  </a:lnTo>
                  <a:cubicBezTo>
                    <a:pt x="8604" y="201224"/>
                    <a:pt x="6939" y="199558"/>
                    <a:pt x="6939" y="197893"/>
                  </a:cubicBezTo>
                  <a:lnTo>
                    <a:pt x="6939" y="124897"/>
                  </a:lnTo>
                  <a:cubicBezTo>
                    <a:pt x="6939" y="122955"/>
                    <a:pt x="8604" y="121567"/>
                    <a:pt x="10547" y="121567"/>
                  </a:cubicBezTo>
                  <a:close/>
                  <a:moveTo>
                    <a:pt x="121289" y="0"/>
                  </a:moveTo>
                  <a:cubicBezTo>
                    <a:pt x="119624" y="0"/>
                    <a:pt x="117959" y="1665"/>
                    <a:pt x="117959" y="3331"/>
                  </a:cubicBezTo>
                  <a:lnTo>
                    <a:pt x="117959" y="12212"/>
                  </a:lnTo>
                  <a:cubicBezTo>
                    <a:pt x="112507" y="7415"/>
                    <a:pt x="107055" y="6901"/>
                    <a:pt x="101603" y="6901"/>
                  </a:cubicBezTo>
                  <a:cubicBezTo>
                    <a:pt x="100116" y="6901"/>
                    <a:pt x="98629" y="6939"/>
                    <a:pt x="97142" y="6939"/>
                  </a:cubicBezTo>
                  <a:cubicBezTo>
                    <a:pt x="93257" y="6939"/>
                    <a:pt x="90204" y="9992"/>
                    <a:pt x="90204" y="13877"/>
                  </a:cubicBezTo>
                  <a:cubicBezTo>
                    <a:pt x="90204" y="25257"/>
                    <a:pt x="99640" y="34694"/>
                    <a:pt x="111020" y="34694"/>
                  </a:cubicBezTo>
                  <a:lnTo>
                    <a:pt x="117959" y="34694"/>
                  </a:lnTo>
                  <a:lnTo>
                    <a:pt x="117959" y="46906"/>
                  </a:lnTo>
                  <a:cubicBezTo>
                    <a:pt x="114073" y="43575"/>
                    <a:pt x="109077" y="41632"/>
                    <a:pt x="104081" y="41632"/>
                  </a:cubicBezTo>
                  <a:lnTo>
                    <a:pt x="93534" y="41632"/>
                  </a:lnTo>
                  <a:cubicBezTo>
                    <a:pt x="89926" y="41632"/>
                    <a:pt x="86596" y="44685"/>
                    <a:pt x="86596" y="48571"/>
                  </a:cubicBezTo>
                  <a:cubicBezTo>
                    <a:pt x="86873" y="59951"/>
                    <a:pt x="96032" y="69387"/>
                    <a:pt x="107412" y="69387"/>
                  </a:cubicBezTo>
                  <a:lnTo>
                    <a:pt x="117959" y="69387"/>
                  </a:lnTo>
                  <a:lnTo>
                    <a:pt x="117959" y="81600"/>
                  </a:lnTo>
                  <a:cubicBezTo>
                    <a:pt x="114073" y="78269"/>
                    <a:pt x="109077" y="76326"/>
                    <a:pt x="104081" y="76326"/>
                  </a:cubicBezTo>
                  <a:lnTo>
                    <a:pt x="90204" y="76326"/>
                  </a:lnTo>
                  <a:cubicBezTo>
                    <a:pt x="86318" y="76326"/>
                    <a:pt x="83265" y="79379"/>
                    <a:pt x="83265" y="83265"/>
                  </a:cubicBezTo>
                  <a:cubicBezTo>
                    <a:pt x="83265" y="94644"/>
                    <a:pt x="92702" y="104081"/>
                    <a:pt x="104081" y="104081"/>
                  </a:cubicBezTo>
                  <a:lnTo>
                    <a:pt x="117959" y="104081"/>
                  </a:lnTo>
                  <a:lnTo>
                    <a:pt x="117959" y="117126"/>
                  </a:lnTo>
                  <a:cubicBezTo>
                    <a:pt x="112815" y="113011"/>
                    <a:pt x="106659" y="110982"/>
                    <a:pt x="100539" y="110982"/>
                  </a:cubicBezTo>
                  <a:cubicBezTo>
                    <a:pt x="93449" y="110982"/>
                    <a:pt x="86407" y="113706"/>
                    <a:pt x="81045" y="119069"/>
                  </a:cubicBezTo>
                  <a:cubicBezTo>
                    <a:pt x="78409" y="118304"/>
                    <a:pt x="75722" y="117929"/>
                    <a:pt x="73063" y="117929"/>
                  </a:cubicBezTo>
                  <a:cubicBezTo>
                    <a:pt x="67039" y="117929"/>
                    <a:pt x="61156" y="119851"/>
                    <a:pt x="56343" y="123510"/>
                  </a:cubicBezTo>
                  <a:cubicBezTo>
                    <a:pt x="51203" y="121874"/>
                    <a:pt x="45867" y="121222"/>
                    <a:pt x="40500" y="121222"/>
                  </a:cubicBezTo>
                  <a:cubicBezTo>
                    <a:pt x="39490" y="121222"/>
                    <a:pt x="38480" y="121245"/>
                    <a:pt x="37469" y="121289"/>
                  </a:cubicBezTo>
                  <a:cubicBezTo>
                    <a:pt x="36081" y="117404"/>
                    <a:pt x="32196" y="114628"/>
                    <a:pt x="27755" y="114350"/>
                  </a:cubicBezTo>
                  <a:lnTo>
                    <a:pt x="10269" y="114350"/>
                  </a:lnTo>
                  <a:cubicBezTo>
                    <a:pt x="4718" y="114350"/>
                    <a:pt x="0" y="119069"/>
                    <a:pt x="0" y="124897"/>
                  </a:cubicBezTo>
                  <a:lnTo>
                    <a:pt x="0" y="197615"/>
                  </a:lnTo>
                  <a:cubicBezTo>
                    <a:pt x="0" y="203444"/>
                    <a:pt x="4718" y="208162"/>
                    <a:pt x="10547" y="208162"/>
                  </a:cubicBezTo>
                  <a:lnTo>
                    <a:pt x="27755" y="208162"/>
                  </a:lnTo>
                  <a:cubicBezTo>
                    <a:pt x="30808" y="208162"/>
                    <a:pt x="33584" y="206775"/>
                    <a:pt x="35526" y="204832"/>
                  </a:cubicBezTo>
                  <a:lnTo>
                    <a:pt x="122399" y="204832"/>
                  </a:lnTo>
                  <a:cubicBezTo>
                    <a:pt x="127673" y="204832"/>
                    <a:pt x="132669" y="203166"/>
                    <a:pt x="136832" y="200668"/>
                  </a:cubicBezTo>
                  <a:lnTo>
                    <a:pt x="201779" y="160979"/>
                  </a:lnTo>
                  <a:cubicBezTo>
                    <a:pt x="207607" y="157648"/>
                    <a:pt x="209828" y="150432"/>
                    <a:pt x="207052" y="144603"/>
                  </a:cubicBezTo>
                  <a:cubicBezTo>
                    <a:pt x="204889" y="139845"/>
                    <a:pt x="200199" y="136941"/>
                    <a:pt x="195213" y="136941"/>
                  </a:cubicBezTo>
                  <a:cubicBezTo>
                    <a:pt x="193800" y="136941"/>
                    <a:pt x="192364" y="137174"/>
                    <a:pt x="190954" y="137665"/>
                  </a:cubicBezTo>
                  <a:lnTo>
                    <a:pt x="187068" y="139052"/>
                  </a:lnTo>
                  <a:cubicBezTo>
                    <a:pt x="182026" y="130063"/>
                    <a:pt x="172652" y="124884"/>
                    <a:pt x="162780" y="124884"/>
                  </a:cubicBezTo>
                  <a:cubicBezTo>
                    <a:pt x="160156" y="124884"/>
                    <a:pt x="157496" y="125250"/>
                    <a:pt x="154873" y="126008"/>
                  </a:cubicBezTo>
                  <a:cubicBezTo>
                    <a:pt x="149615" y="120749"/>
                    <a:pt x="142450" y="117905"/>
                    <a:pt x="135186" y="117905"/>
                  </a:cubicBezTo>
                  <a:cubicBezTo>
                    <a:pt x="131714" y="117905"/>
                    <a:pt x="128218" y="118555"/>
                    <a:pt x="124897" y="119901"/>
                  </a:cubicBezTo>
                  <a:lnTo>
                    <a:pt x="124897" y="104081"/>
                  </a:lnTo>
                  <a:lnTo>
                    <a:pt x="138775" y="104081"/>
                  </a:lnTo>
                  <a:cubicBezTo>
                    <a:pt x="150154" y="104081"/>
                    <a:pt x="159591" y="94644"/>
                    <a:pt x="159591" y="83265"/>
                  </a:cubicBezTo>
                  <a:cubicBezTo>
                    <a:pt x="159591" y="79379"/>
                    <a:pt x="156538" y="76326"/>
                    <a:pt x="152652" y="76326"/>
                  </a:cubicBezTo>
                  <a:lnTo>
                    <a:pt x="138775" y="76326"/>
                  </a:lnTo>
                  <a:cubicBezTo>
                    <a:pt x="133779" y="76326"/>
                    <a:pt x="128783" y="78269"/>
                    <a:pt x="124897" y="81600"/>
                  </a:cubicBezTo>
                  <a:lnTo>
                    <a:pt x="124897" y="69387"/>
                  </a:lnTo>
                  <a:lnTo>
                    <a:pt x="135167" y="69387"/>
                  </a:lnTo>
                  <a:cubicBezTo>
                    <a:pt x="146824" y="69387"/>
                    <a:pt x="155983" y="59951"/>
                    <a:pt x="155983" y="48571"/>
                  </a:cubicBezTo>
                  <a:cubicBezTo>
                    <a:pt x="155983" y="44685"/>
                    <a:pt x="152930" y="41632"/>
                    <a:pt x="149044" y="41632"/>
                  </a:cubicBezTo>
                  <a:lnTo>
                    <a:pt x="138775" y="41632"/>
                  </a:lnTo>
                  <a:cubicBezTo>
                    <a:pt x="133779" y="41632"/>
                    <a:pt x="128783" y="43575"/>
                    <a:pt x="124897" y="46906"/>
                  </a:cubicBezTo>
                  <a:lnTo>
                    <a:pt x="124897" y="34694"/>
                  </a:lnTo>
                  <a:lnTo>
                    <a:pt x="131836" y="34694"/>
                  </a:lnTo>
                  <a:cubicBezTo>
                    <a:pt x="143216" y="34694"/>
                    <a:pt x="152652" y="25257"/>
                    <a:pt x="152652" y="13877"/>
                  </a:cubicBezTo>
                  <a:cubicBezTo>
                    <a:pt x="152652" y="9992"/>
                    <a:pt x="149599" y="6939"/>
                    <a:pt x="145714" y="6939"/>
                  </a:cubicBezTo>
                  <a:cubicBezTo>
                    <a:pt x="144048" y="6939"/>
                    <a:pt x="142447" y="6901"/>
                    <a:pt x="140892" y="6901"/>
                  </a:cubicBezTo>
                  <a:cubicBezTo>
                    <a:pt x="135194" y="6901"/>
                    <a:pt x="130131" y="7415"/>
                    <a:pt x="124897" y="12212"/>
                  </a:cubicBezTo>
                  <a:lnTo>
                    <a:pt x="124897" y="3331"/>
                  </a:lnTo>
                  <a:cubicBezTo>
                    <a:pt x="124897" y="1665"/>
                    <a:pt x="123232" y="0"/>
                    <a:pt x="12128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6"/>
            <p:cNvSpPr/>
            <p:nvPr/>
          </p:nvSpPr>
          <p:spPr>
            <a:xfrm>
              <a:off x="4389375" y="3620075"/>
              <a:ext cx="277575" cy="261050"/>
            </a:xfrm>
            <a:custGeom>
              <a:rect b="b" l="l" r="r" t="t"/>
              <a:pathLst>
                <a:path extrusionOk="0" h="10442" w="11103">
                  <a:moveTo>
                    <a:pt x="7532" y="0"/>
                  </a:moveTo>
                  <a:cubicBezTo>
                    <a:pt x="7085" y="0"/>
                    <a:pt x="6614" y="65"/>
                    <a:pt x="6106" y="166"/>
                  </a:cubicBezTo>
                  <a:cubicBezTo>
                    <a:pt x="3609" y="1276"/>
                    <a:pt x="1666" y="3219"/>
                    <a:pt x="556" y="5717"/>
                  </a:cubicBezTo>
                  <a:cubicBezTo>
                    <a:pt x="0" y="7660"/>
                    <a:pt x="833" y="9603"/>
                    <a:pt x="2776" y="10158"/>
                  </a:cubicBezTo>
                  <a:cubicBezTo>
                    <a:pt x="3165" y="10353"/>
                    <a:pt x="3570" y="10441"/>
                    <a:pt x="3972" y="10441"/>
                  </a:cubicBezTo>
                  <a:cubicBezTo>
                    <a:pt x="5289" y="10441"/>
                    <a:pt x="6579" y="9491"/>
                    <a:pt x="7217" y="8215"/>
                  </a:cubicBezTo>
                  <a:cubicBezTo>
                    <a:pt x="7494" y="7383"/>
                    <a:pt x="7772" y="7105"/>
                    <a:pt x="8604" y="6827"/>
                  </a:cubicBezTo>
                  <a:cubicBezTo>
                    <a:pt x="9715" y="6272"/>
                    <a:pt x="10547" y="5440"/>
                    <a:pt x="10825" y="4052"/>
                  </a:cubicBezTo>
                  <a:cubicBezTo>
                    <a:pt x="11102" y="2942"/>
                    <a:pt x="10547" y="1554"/>
                    <a:pt x="9715" y="721"/>
                  </a:cubicBezTo>
                  <a:cubicBezTo>
                    <a:pt x="9011" y="193"/>
                    <a:pt x="8307" y="0"/>
                    <a:pt x="753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7" name="Google Shape;1107;p36"/>
          <p:cNvGrpSpPr/>
          <p:nvPr/>
        </p:nvGrpSpPr>
        <p:grpSpPr>
          <a:xfrm>
            <a:off x="8133876" y="984804"/>
            <a:ext cx="438480" cy="459283"/>
            <a:chOff x="1308850" y="238200"/>
            <a:chExt cx="4982725" cy="5219125"/>
          </a:xfrm>
        </p:grpSpPr>
        <p:sp>
          <p:nvSpPr>
            <p:cNvPr id="1108" name="Google Shape;1108;p36"/>
            <p:cNvSpPr/>
            <p:nvPr/>
          </p:nvSpPr>
          <p:spPr>
            <a:xfrm>
              <a:off x="3292150" y="238200"/>
              <a:ext cx="1266500" cy="1616250"/>
            </a:xfrm>
            <a:custGeom>
              <a:rect b="b" l="l" r="r" t="t"/>
              <a:pathLst>
                <a:path extrusionOk="0" h="64650" w="50660">
                  <a:moveTo>
                    <a:pt x="29163" y="7271"/>
                  </a:moveTo>
                  <a:lnTo>
                    <a:pt x="29163" y="26876"/>
                  </a:lnTo>
                  <a:cubicBezTo>
                    <a:pt x="29163" y="29387"/>
                    <a:pt x="31218" y="31443"/>
                    <a:pt x="33729" y="31443"/>
                  </a:cubicBezTo>
                  <a:lnTo>
                    <a:pt x="42341" y="31443"/>
                  </a:lnTo>
                  <a:lnTo>
                    <a:pt x="20062" y="57343"/>
                  </a:lnTo>
                  <a:lnTo>
                    <a:pt x="20062" y="37738"/>
                  </a:lnTo>
                  <a:cubicBezTo>
                    <a:pt x="20062" y="35226"/>
                    <a:pt x="18039" y="33204"/>
                    <a:pt x="15527" y="33204"/>
                  </a:cubicBezTo>
                  <a:lnTo>
                    <a:pt x="6883" y="33204"/>
                  </a:lnTo>
                  <a:lnTo>
                    <a:pt x="29163" y="7271"/>
                  </a:lnTo>
                  <a:close/>
                  <a:moveTo>
                    <a:pt x="29817" y="0"/>
                  </a:moveTo>
                  <a:cubicBezTo>
                    <a:pt x="28279" y="0"/>
                    <a:pt x="26797" y="668"/>
                    <a:pt x="25737" y="1889"/>
                  </a:cubicBezTo>
                  <a:lnTo>
                    <a:pt x="1827" y="29714"/>
                  </a:lnTo>
                  <a:cubicBezTo>
                    <a:pt x="327" y="31443"/>
                    <a:pt x="0" y="33824"/>
                    <a:pt x="946" y="35911"/>
                  </a:cubicBezTo>
                  <a:cubicBezTo>
                    <a:pt x="1892" y="37999"/>
                    <a:pt x="3947" y="39304"/>
                    <a:pt x="6231" y="39304"/>
                  </a:cubicBezTo>
                  <a:lnTo>
                    <a:pt x="13962" y="39304"/>
                  </a:lnTo>
                  <a:lnTo>
                    <a:pt x="13962" y="59202"/>
                  </a:lnTo>
                  <a:cubicBezTo>
                    <a:pt x="13962" y="62504"/>
                    <a:pt x="16667" y="64650"/>
                    <a:pt x="19457" y="64650"/>
                  </a:cubicBezTo>
                  <a:cubicBezTo>
                    <a:pt x="20912" y="64650"/>
                    <a:pt x="22390" y="64066"/>
                    <a:pt x="23519" y="62758"/>
                  </a:cubicBezTo>
                  <a:lnTo>
                    <a:pt x="47397" y="34933"/>
                  </a:lnTo>
                  <a:cubicBezTo>
                    <a:pt x="50659" y="31149"/>
                    <a:pt x="47984" y="25343"/>
                    <a:pt x="42993" y="25343"/>
                  </a:cubicBezTo>
                  <a:lnTo>
                    <a:pt x="35295" y="25343"/>
                  </a:lnTo>
                  <a:lnTo>
                    <a:pt x="35295" y="5445"/>
                  </a:lnTo>
                  <a:cubicBezTo>
                    <a:pt x="35295" y="3129"/>
                    <a:pt x="33892" y="1139"/>
                    <a:pt x="31740" y="356"/>
                  </a:cubicBezTo>
                  <a:cubicBezTo>
                    <a:pt x="31107" y="116"/>
                    <a:pt x="30457" y="0"/>
                    <a:pt x="298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6"/>
            <p:cNvSpPr/>
            <p:nvPr/>
          </p:nvSpPr>
          <p:spPr>
            <a:xfrm>
              <a:off x="1308850" y="1994700"/>
              <a:ext cx="4982725" cy="3462625"/>
            </a:xfrm>
            <a:custGeom>
              <a:rect b="b" l="l" r="r" t="t"/>
              <a:pathLst>
                <a:path extrusionOk="0" h="138505" w="199309">
                  <a:moveTo>
                    <a:pt x="143594" y="15658"/>
                  </a:moveTo>
                  <a:lnTo>
                    <a:pt x="143594" y="22508"/>
                  </a:lnTo>
                  <a:lnTo>
                    <a:pt x="55716" y="22508"/>
                  </a:lnTo>
                  <a:lnTo>
                    <a:pt x="55716" y="15658"/>
                  </a:lnTo>
                  <a:close/>
                  <a:moveTo>
                    <a:pt x="143594" y="28608"/>
                  </a:moveTo>
                  <a:lnTo>
                    <a:pt x="143594" y="50104"/>
                  </a:lnTo>
                  <a:lnTo>
                    <a:pt x="55716" y="50104"/>
                  </a:lnTo>
                  <a:lnTo>
                    <a:pt x="55716" y="28608"/>
                  </a:lnTo>
                  <a:close/>
                  <a:moveTo>
                    <a:pt x="49583" y="6100"/>
                  </a:moveTo>
                  <a:lnTo>
                    <a:pt x="49583" y="98316"/>
                  </a:lnTo>
                  <a:cubicBezTo>
                    <a:pt x="46158" y="97501"/>
                    <a:pt x="42113" y="96783"/>
                    <a:pt x="35524" y="96783"/>
                  </a:cubicBezTo>
                  <a:lnTo>
                    <a:pt x="42700" y="77179"/>
                  </a:lnTo>
                  <a:cubicBezTo>
                    <a:pt x="42831" y="76820"/>
                    <a:pt x="42896" y="76461"/>
                    <a:pt x="42896" y="76102"/>
                  </a:cubicBezTo>
                  <a:lnTo>
                    <a:pt x="42896" y="6100"/>
                  </a:lnTo>
                  <a:close/>
                  <a:moveTo>
                    <a:pt x="156413" y="6100"/>
                  </a:moveTo>
                  <a:lnTo>
                    <a:pt x="156413" y="76102"/>
                  </a:lnTo>
                  <a:cubicBezTo>
                    <a:pt x="156413" y="76461"/>
                    <a:pt x="156478" y="76820"/>
                    <a:pt x="156609" y="77179"/>
                  </a:cubicBezTo>
                  <a:lnTo>
                    <a:pt x="163785" y="96783"/>
                  </a:lnTo>
                  <a:cubicBezTo>
                    <a:pt x="157196" y="96783"/>
                    <a:pt x="153151" y="97501"/>
                    <a:pt x="149726" y="98316"/>
                  </a:cubicBezTo>
                  <a:lnTo>
                    <a:pt x="149726" y="6100"/>
                  </a:lnTo>
                  <a:close/>
                  <a:moveTo>
                    <a:pt x="36763" y="23845"/>
                  </a:moveTo>
                  <a:lnTo>
                    <a:pt x="36763" y="75580"/>
                  </a:lnTo>
                  <a:lnTo>
                    <a:pt x="28902" y="97012"/>
                  </a:lnTo>
                  <a:cubicBezTo>
                    <a:pt x="24368" y="97403"/>
                    <a:pt x="21334" y="98186"/>
                    <a:pt x="18398" y="98969"/>
                  </a:cubicBezTo>
                  <a:cubicBezTo>
                    <a:pt x="15006" y="99850"/>
                    <a:pt x="11777" y="100665"/>
                    <a:pt x="6133" y="100893"/>
                  </a:cubicBezTo>
                  <a:lnTo>
                    <a:pt x="6133" y="23845"/>
                  </a:lnTo>
                  <a:close/>
                  <a:moveTo>
                    <a:pt x="143594" y="56204"/>
                  </a:moveTo>
                  <a:lnTo>
                    <a:pt x="143594" y="99850"/>
                  </a:lnTo>
                  <a:cubicBezTo>
                    <a:pt x="140658" y="100469"/>
                    <a:pt x="137233" y="100959"/>
                    <a:pt x="131850" y="100959"/>
                  </a:cubicBezTo>
                  <a:cubicBezTo>
                    <a:pt x="116389" y="100959"/>
                    <a:pt x="116160" y="96783"/>
                    <a:pt x="99655" y="96783"/>
                  </a:cubicBezTo>
                  <a:cubicBezTo>
                    <a:pt x="83149" y="96783"/>
                    <a:pt x="82953" y="100959"/>
                    <a:pt x="67459" y="100959"/>
                  </a:cubicBezTo>
                  <a:cubicBezTo>
                    <a:pt x="62076" y="100959"/>
                    <a:pt x="58651" y="100469"/>
                    <a:pt x="55716" y="99850"/>
                  </a:cubicBezTo>
                  <a:lnTo>
                    <a:pt x="55716" y="56204"/>
                  </a:lnTo>
                  <a:lnTo>
                    <a:pt x="73102" y="56204"/>
                  </a:lnTo>
                  <a:lnTo>
                    <a:pt x="73102" y="61391"/>
                  </a:lnTo>
                  <a:cubicBezTo>
                    <a:pt x="73102" y="63087"/>
                    <a:pt x="74472" y="64457"/>
                    <a:pt x="76168" y="64457"/>
                  </a:cubicBezTo>
                  <a:cubicBezTo>
                    <a:pt x="77832" y="64457"/>
                    <a:pt x="79202" y="63087"/>
                    <a:pt x="79202" y="61391"/>
                  </a:cubicBezTo>
                  <a:lnTo>
                    <a:pt x="79202" y="56204"/>
                  </a:lnTo>
                  <a:lnTo>
                    <a:pt x="96588" y="56204"/>
                  </a:lnTo>
                  <a:lnTo>
                    <a:pt x="96588" y="72775"/>
                  </a:lnTo>
                  <a:cubicBezTo>
                    <a:pt x="96588" y="74471"/>
                    <a:pt x="97958" y="75841"/>
                    <a:pt x="99655" y="75841"/>
                  </a:cubicBezTo>
                  <a:cubicBezTo>
                    <a:pt x="101351" y="75841"/>
                    <a:pt x="102721" y="74471"/>
                    <a:pt x="102721" y="72775"/>
                  </a:cubicBezTo>
                  <a:lnTo>
                    <a:pt x="102721" y="56204"/>
                  </a:lnTo>
                  <a:lnTo>
                    <a:pt x="120107" y="56204"/>
                  </a:lnTo>
                  <a:lnTo>
                    <a:pt x="120107" y="72645"/>
                  </a:lnTo>
                  <a:cubicBezTo>
                    <a:pt x="120107" y="74341"/>
                    <a:pt x="121477" y="75711"/>
                    <a:pt x="123141" y="75711"/>
                  </a:cubicBezTo>
                  <a:cubicBezTo>
                    <a:pt x="124837" y="75711"/>
                    <a:pt x="126207" y="74341"/>
                    <a:pt x="126207" y="72645"/>
                  </a:cubicBezTo>
                  <a:lnTo>
                    <a:pt x="126207" y="56204"/>
                  </a:lnTo>
                  <a:close/>
                  <a:moveTo>
                    <a:pt x="164046" y="102883"/>
                  </a:moveTo>
                  <a:cubicBezTo>
                    <a:pt x="178692" y="102883"/>
                    <a:pt x="179410" y="106537"/>
                    <a:pt x="193176" y="107026"/>
                  </a:cubicBezTo>
                  <a:lnTo>
                    <a:pt x="193176" y="116616"/>
                  </a:lnTo>
                  <a:cubicBezTo>
                    <a:pt x="180650" y="116127"/>
                    <a:pt x="179475" y="112473"/>
                    <a:pt x="164046" y="112473"/>
                  </a:cubicBezTo>
                  <a:cubicBezTo>
                    <a:pt x="147541" y="112473"/>
                    <a:pt x="147345" y="116681"/>
                    <a:pt x="131850" y="116681"/>
                  </a:cubicBezTo>
                  <a:cubicBezTo>
                    <a:pt x="116389" y="116681"/>
                    <a:pt x="116160" y="112473"/>
                    <a:pt x="99655" y="112473"/>
                  </a:cubicBezTo>
                  <a:cubicBezTo>
                    <a:pt x="83149" y="112473"/>
                    <a:pt x="82953" y="116681"/>
                    <a:pt x="67459" y="116681"/>
                  </a:cubicBezTo>
                  <a:cubicBezTo>
                    <a:pt x="59108" y="116681"/>
                    <a:pt x="55650" y="115572"/>
                    <a:pt x="50660" y="114300"/>
                  </a:cubicBezTo>
                  <a:cubicBezTo>
                    <a:pt x="50408" y="114235"/>
                    <a:pt x="50155" y="114203"/>
                    <a:pt x="49906" y="114203"/>
                  </a:cubicBezTo>
                  <a:cubicBezTo>
                    <a:pt x="48544" y="114203"/>
                    <a:pt x="47299" y="115139"/>
                    <a:pt x="46941" y="116518"/>
                  </a:cubicBezTo>
                  <a:cubicBezTo>
                    <a:pt x="46549" y="118149"/>
                    <a:pt x="47528" y="119813"/>
                    <a:pt x="49159" y="120237"/>
                  </a:cubicBezTo>
                  <a:cubicBezTo>
                    <a:pt x="54835" y="121672"/>
                    <a:pt x="58521" y="122781"/>
                    <a:pt x="67459" y="122781"/>
                  </a:cubicBezTo>
                  <a:cubicBezTo>
                    <a:pt x="83964" y="122781"/>
                    <a:pt x="84160" y="118606"/>
                    <a:pt x="99655" y="118606"/>
                  </a:cubicBezTo>
                  <a:cubicBezTo>
                    <a:pt x="115149" y="118606"/>
                    <a:pt x="115345" y="122781"/>
                    <a:pt x="131850" y="122781"/>
                  </a:cubicBezTo>
                  <a:cubicBezTo>
                    <a:pt x="148356" y="122781"/>
                    <a:pt x="148552" y="118606"/>
                    <a:pt x="164046" y="118606"/>
                  </a:cubicBezTo>
                  <a:cubicBezTo>
                    <a:pt x="178725" y="118606"/>
                    <a:pt x="179410" y="122227"/>
                    <a:pt x="193176" y="122749"/>
                  </a:cubicBezTo>
                  <a:lnTo>
                    <a:pt x="193176" y="132339"/>
                  </a:lnTo>
                  <a:cubicBezTo>
                    <a:pt x="180617" y="131850"/>
                    <a:pt x="179508" y="128196"/>
                    <a:pt x="164046" y="128196"/>
                  </a:cubicBezTo>
                  <a:cubicBezTo>
                    <a:pt x="147541" y="128196"/>
                    <a:pt x="147345" y="132372"/>
                    <a:pt x="131850" y="132372"/>
                  </a:cubicBezTo>
                  <a:cubicBezTo>
                    <a:pt x="116389" y="132372"/>
                    <a:pt x="116160" y="128196"/>
                    <a:pt x="99655" y="128196"/>
                  </a:cubicBezTo>
                  <a:cubicBezTo>
                    <a:pt x="83149" y="128196"/>
                    <a:pt x="82953" y="132372"/>
                    <a:pt x="67459" y="132372"/>
                  </a:cubicBezTo>
                  <a:cubicBezTo>
                    <a:pt x="51997" y="132372"/>
                    <a:pt x="51769" y="128196"/>
                    <a:pt x="35263" y="128196"/>
                  </a:cubicBezTo>
                  <a:cubicBezTo>
                    <a:pt x="19801" y="128196"/>
                    <a:pt x="18692" y="131850"/>
                    <a:pt x="6133" y="132339"/>
                  </a:cubicBezTo>
                  <a:lnTo>
                    <a:pt x="6133" y="122749"/>
                  </a:lnTo>
                  <a:cubicBezTo>
                    <a:pt x="12625" y="122520"/>
                    <a:pt x="16343" y="121542"/>
                    <a:pt x="19932" y="120596"/>
                  </a:cubicBezTo>
                  <a:cubicBezTo>
                    <a:pt x="25151" y="119258"/>
                    <a:pt x="28413" y="118606"/>
                    <a:pt x="35654" y="118606"/>
                  </a:cubicBezTo>
                  <a:cubicBezTo>
                    <a:pt x="37351" y="118606"/>
                    <a:pt x="38721" y="117236"/>
                    <a:pt x="38721" y="115572"/>
                  </a:cubicBezTo>
                  <a:cubicBezTo>
                    <a:pt x="38721" y="113876"/>
                    <a:pt x="37351" y="112506"/>
                    <a:pt x="35687" y="112473"/>
                  </a:cubicBezTo>
                  <a:cubicBezTo>
                    <a:pt x="35622" y="112473"/>
                    <a:pt x="33632" y="112473"/>
                    <a:pt x="31218" y="112571"/>
                  </a:cubicBezTo>
                  <a:cubicBezTo>
                    <a:pt x="25347" y="112865"/>
                    <a:pt x="21824" y="113778"/>
                    <a:pt x="18398" y="114692"/>
                  </a:cubicBezTo>
                  <a:cubicBezTo>
                    <a:pt x="15006" y="115572"/>
                    <a:pt x="11809" y="116388"/>
                    <a:pt x="6133" y="116616"/>
                  </a:cubicBezTo>
                  <a:lnTo>
                    <a:pt x="6133" y="107026"/>
                  </a:lnTo>
                  <a:cubicBezTo>
                    <a:pt x="12625" y="106798"/>
                    <a:pt x="16343" y="105819"/>
                    <a:pt x="19932" y="104873"/>
                  </a:cubicBezTo>
                  <a:cubicBezTo>
                    <a:pt x="24498" y="103699"/>
                    <a:pt x="28119" y="102883"/>
                    <a:pt x="35263" y="102883"/>
                  </a:cubicBezTo>
                  <a:cubicBezTo>
                    <a:pt x="50757" y="102883"/>
                    <a:pt x="50986" y="107091"/>
                    <a:pt x="67459" y="107091"/>
                  </a:cubicBezTo>
                  <a:cubicBezTo>
                    <a:pt x="83964" y="107091"/>
                    <a:pt x="84160" y="102883"/>
                    <a:pt x="99655" y="102883"/>
                  </a:cubicBezTo>
                  <a:cubicBezTo>
                    <a:pt x="115149" y="102883"/>
                    <a:pt x="115345" y="107091"/>
                    <a:pt x="131850" y="107091"/>
                  </a:cubicBezTo>
                  <a:cubicBezTo>
                    <a:pt x="148356" y="107091"/>
                    <a:pt x="148552" y="102883"/>
                    <a:pt x="164046" y="102883"/>
                  </a:cubicBezTo>
                  <a:close/>
                  <a:moveTo>
                    <a:pt x="41885" y="0"/>
                  </a:moveTo>
                  <a:cubicBezTo>
                    <a:pt x="39047" y="0"/>
                    <a:pt x="36763" y="2284"/>
                    <a:pt x="36763" y="5089"/>
                  </a:cubicBezTo>
                  <a:lnTo>
                    <a:pt x="36763" y="17713"/>
                  </a:lnTo>
                  <a:lnTo>
                    <a:pt x="5122" y="17713"/>
                  </a:lnTo>
                  <a:cubicBezTo>
                    <a:pt x="2284" y="17713"/>
                    <a:pt x="1" y="19996"/>
                    <a:pt x="1" y="22834"/>
                  </a:cubicBezTo>
                  <a:cubicBezTo>
                    <a:pt x="1" y="24563"/>
                    <a:pt x="1" y="121379"/>
                    <a:pt x="1" y="133383"/>
                  </a:cubicBezTo>
                  <a:cubicBezTo>
                    <a:pt x="1" y="136226"/>
                    <a:pt x="2316" y="138475"/>
                    <a:pt x="5077" y="138475"/>
                  </a:cubicBezTo>
                  <a:cubicBezTo>
                    <a:pt x="5135" y="138475"/>
                    <a:pt x="5194" y="138474"/>
                    <a:pt x="5253" y="138472"/>
                  </a:cubicBezTo>
                  <a:cubicBezTo>
                    <a:pt x="19866" y="138113"/>
                    <a:pt x="20290" y="134329"/>
                    <a:pt x="35263" y="134329"/>
                  </a:cubicBezTo>
                  <a:cubicBezTo>
                    <a:pt x="50757" y="134329"/>
                    <a:pt x="50953" y="138504"/>
                    <a:pt x="67459" y="138504"/>
                  </a:cubicBezTo>
                  <a:cubicBezTo>
                    <a:pt x="83964" y="138504"/>
                    <a:pt x="84160" y="134329"/>
                    <a:pt x="99655" y="134329"/>
                  </a:cubicBezTo>
                  <a:cubicBezTo>
                    <a:pt x="115149" y="134329"/>
                    <a:pt x="115345" y="138504"/>
                    <a:pt x="131850" y="138504"/>
                  </a:cubicBezTo>
                  <a:cubicBezTo>
                    <a:pt x="148356" y="138504"/>
                    <a:pt x="148552" y="134329"/>
                    <a:pt x="164046" y="134329"/>
                  </a:cubicBezTo>
                  <a:cubicBezTo>
                    <a:pt x="179051" y="134329"/>
                    <a:pt x="179410" y="138113"/>
                    <a:pt x="194056" y="138472"/>
                  </a:cubicBezTo>
                  <a:cubicBezTo>
                    <a:pt x="194115" y="138474"/>
                    <a:pt x="194174" y="138475"/>
                    <a:pt x="194232" y="138475"/>
                  </a:cubicBezTo>
                  <a:cubicBezTo>
                    <a:pt x="197023" y="138475"/>
                    <a:pt x="199308" y="136195"/>
                    <a:pt x="199308" y="133383"/>
                  </a:cubicBezTo>
                  <a:lnTo>
                    <a:pt x="199308" y="125260"/>
                  </a:lnTo>
                  <a:cubicBezTo>
                    <a:pt x="199308" y="125228"/>
                    <a:pt x="199308" y="125228"/>
                    <a:pt x="199308" y="125228"/>
                  </a:cubicBezTo>
                  <a:lnTo>
                    <a:pt x="199308" y="47984"/>
                  </a:lnTo>
                  <a:cubicBezTo>
                    <a:pt x="199308" y="46288"/>
                    <a:pt x="197938" y="44918"/>
                    <a:pt x="196242" y="44918"/>
                  </a:cubicBezTo>
                  <a:cubicBezTo>
                    <a:pt x="194546" y="44918"/>
                    <a:pt x="193176" y="46288"/>
                    <a:pt x="193176" y="47984"/>
                  </a:cubicBezTo>
                  <a:lnTo>
                    <a:pt x="193176" y="100893"/>
                  </a:lnTo>
                  <a:cubicBezTo>
                    <a:pt x="182574" y="100502"/>
                    <a:pt x="180291" y="97860"/>
                    <a:pt x="170407" y="97012"/>
                  </a:cubicBezTo>
                  <a:lnTo>
                    <a:pt x="162546" y="75580"/>
                  </a:lnTo>
                  <a:lnTo>
                    <a:pt x="162546" y="23845"/>
                  </a:lnTo>
                  <a:lnTo>
                    <a:pt x="193176" y="23845"/>
                  </a:lnTo>
                  <a:lnTo>
                    <a:pt x="193176" y="33729"/>
                  </a:lnTo>
                  <a:cubicBezTo>
                    <a:pt x="193176" y="35393"/>
                    <a:pt x="194546" y="36763"/>
                    <a:pt x="196242" y="36763"/>
                  </a:cubicBezTo>
                  <a:cubicBezTo>
                    <a:pt x="197938" y="36763"/>
                    <a:pt x="199308" y="35393"/>
                    <a:pt x="199308" y="33729"/>
                  </a:cubicBezTo>
                  <a:lnTo>
                    <a:pt x="199308" y="22834"/>
                  </a:lnTo>
                  <a:cubicBezTo>
                    <a:pt x="199308" y="20029"/>
                    <a:pt x="197025" y="17713"/>
                    <a:pt x="194187" y="17713"/>
                  </a:cubicBezTo>
                  <a:lnTo>
                    <a:pt x="162546" y="17713"/>
                  </a:lnTo>
                  <a:lnTo>
                    <a:pt x="162546" y="5089"/>
                  </a:lnTo>
                  <a:cubicBezTo>
                    <a:pt x="162546" y="2284"/>
                    <a:pt x="160262" y="0"/>
                    <a:pt x="157424" y="0"/>
                  </a:cubicBezTo>
                  <a:lnTo>
                    <a:pt x="148682" y="0"/>
                  </a:lnTo>
                  <a:cubicBezTo>
                    <a:pt x="145877" y="0"/>
                    <a:pt x="143594" y="2284"/>
                    <a:pt x="143594" y="5089"/>
                  </a:cubicBezTo>
                  <a:lnTo>
                    <a:pt x="143594" y="9558"/>
                  </a:lnTo>
                  <a:lnTo>
                    <a:pt x="55716" y="9558"/>
                  </a:lnTo>
                  <a:lnTo>
                    <a:pt x="55716" y="5089"/>
                  </a:lnTo>
                  <a:cubicBezTo>
                    <a:pt x="55716" y="2284"/>
                    <a:pt x="53432" y="0"/>
                    <a:pt x="506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6"/>
            <p:cNvSpPr/>
            <p:nvPr/>
          </p:nvSpPr>
          <p:spPr>
            <a:xfrm>
              <a:off x="3136375" y="3810000"/>
              <a:ext cx="152525" cy="397975"/>
            </a:xfrm>
            <a:custGeom>
              <a:rect b="b" l="l" r="r" t="t"/>
              <a:pathLst>
                <a:path extrusionOk="0" h="15919" w="6101">
                  <a:moveTo>
                    <a:pt x="3067" y="0"/>
                  </a:moveTo>
                  <a:cubicBezTo>
                    <a:pt x="1371" y="0"/>
                    <a:pt x="1" y="1337"/>
                    <a:pt x="1" y="3034"/>
                  </a:cubicBezTo>
                  <a:lnTo>
                    <a:pt x="1" y="12885"/>
                  </a:lnTo>
                  <a:cubicBezTo>
                    <a:pt x="1" y="14548"/>
                    <a:pt x="1371" y="15919"/>
                    <a:pt x="3067" y="15919"/>
                  </a:cubicBezTo>
                  <a:cubicBezTo>
                    <a:pt x="4731" y="15919"/>
                    <a:pt x="6101" y="14548"/>
                    <a:pt x="6101" y="12885"/>
                  </a:cubicBezTo>
                  <a:lnTo>
                    <a:pt x="6101" y="3034"/>
                  </a:lnTo>
                  <a:cubicBezTo>
                    <a:pt x="6101" y="1337"/>
                    <a:pt x="4731" y="0"/>
                    <a:pt x="30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6"/>
            <p:cNvSpPr/>
            <p:nvPr/>
          </p:nvSpPr>
          <p:spPr>
            <a:xfrm>
              <a:off x="4311525" y="4091325"/>
              <a:ext cx="152525" cy="290350"/>
            </a:xfrm>
            <a:custGeom>
              <a:rect b="b" l="l" r="r" t="t"/>
              <a:pathLst>
                <a:path extrusionOk="0" h="11614" w="6101">
                  <a:moveTo>
                    <a:pt x="3034" y="1"/>
                  </a:moveTo>
                  <a:cubicBezTo>
                    <a:pt x="1370" y="1"/>
                    <a:pt x="0" y="1371"/>
                    <a:pt x="0" y="3067"/>
                  </a:cubicBezTo>
                  <a:lnTo>
                    <a:pt x="0" y="8547"/>
                  </a:lnTo>
                  <a:cubicBezTo>
                    <a:pt x="0" y="10243"/>
                    <a:pt x="1370" y="11614"/>
                    <a:pt x="3034" y="11614"/>
                  </a:cubicBezTo>
                  <a:cubicBezTo>
                    <a:pt x="4730" y="11614"/>
                    <a:pt x="6100" y="10243"/>
                    <a:pt x="6100" y="8547"/>
                  </a:cubicBezTo>
                  <a:lnTo>
                    <a:pt x="6100" y="3067"/>
                  </a:lnTo>
                  <a:cubicBezTo>
                    <a:pt x="6100" y="1371"/>
                    <a:pt x="4730" y="1"/>
                    <a:pt x="30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2" name="Google Shape;1112;p36"/>
          <p:cNvGrpSpPr/>
          <p:nvPr/>
        </p:nvGrpSpPr>
        <p:grpSpPr>
          <a:xfrm>
            <a:off x="7696257" y="2117172"/>
            <a:ext cx="601552" cy="463108"/>
            <a:chOff x="1171050" y="823650"/>
            <a:chExt cx="5258325" cy="4048150"/>
          </a:xfrm>
        </p:grpSpPr>
        <p:sp>
          <p:nvSpPr>
            <p:cNvPr id="1113" name="Google Shape;1113;p36"/>
            <p:cNvSpPr/>
            <p:nvPr/>
          </p:nvSpPr>
          <p:spPr>
            <a:xfrm>
              <a:off x="1171050" y="823650"/>
              <a:ext cx="5258325" cy="4048150"/>
            </a:xfrm>
            <a:custGeom>
              <a:rect b="b" l="l" r="r" t="t"/>
              <a:pathLst>
                <a:path extrusionOk="0" h="161926" w="210333">
                  <a:moveTo>
                    <a:pt x="161371" y="6133"/>
                  </a:moveTo>
                  <a:cubicBezTo>
                    <a:pt x="162153" y="6133"/>
                    <a:pt x="162838" y="6655"/>
                    <a:pt x="163034" y="7437"/>
                  </a:cubicBezTo>
                  <a:lnTo>
                    <a:pt x="169852" y="36502"/>
                  </a:lnTo>
                  <a:cubicBezTo>
                    <a:pt x="169917" y="36697"/>
                    <a:pt x="169884" y="36926"/>
                    <a:pt x="169754" y="37089"/>
                  </a:cubicBezTo>
                  <a:lnTo>
                    <a:pt x="164959" y="44070"/>
                  </a:lnTo>
                  <a:cubicBezTo>
                    <a:pt x="163813" y="43682"/>
                    <a:pt x="162610" y="43486"/>
                    <a:pt x="161408" y="43486"/>
                  </a:cubicBezTo>
                  <a:cubicBezTo>
                    <a:pt x="160180" y="43486"/>
                    <a:pt x="158952" y="43690"/>
                    <a:pt x="157782" y="44102"/>
                  </a:cubicBezTo>
                  <a:lnTo>
                    <a:pt x="152987" y="37121"/>
                  </a:lnTo>
                  <a:cubicBezTo>
                    <a:pt x="152857" y="36926"/>
                    <a:pt x="152824" y="36697"/>
                    <a:pt x="152889" y="36502"/>
                  </a:cubicBezTo>
                  <a:lnTo>
                    <a:pt x="159707" y="7437"/>
                  </a:lnTo>
                  <a:cubicBezTo>
                    <a:pt x="159903" y="6655"/>
                    <a:pt x="160588" y="6133"/>
                    <a:pt x="161371" y="6133"/>
                  </a:cubicBezTo>
                  <a:close/>
                  <a:moveTo>
                    <a:pt x="161409" y="49611"/>
                  </a:moveTo>
                  <a:cubicBezTo>
                    <a:pt x="163806" y="49611"/>
                    <a:pt x="165864" y="51413"/>
                    <a:pt x="166166" y="53855"/>
                  </a:cubicBezTo>
                  <a:cubicBezTo>
                    <a:pt x="166166" y="53855"/>
                    <a:pt x="166166" y="53888"/>
                    <a:pt x="166166" y="53888"/>
                  </a:cubicBezTo>
                  <a:cubicBezTo>
                    <a:pt x="166166" y="53921"/>
                    <a:pt x="166166" y="53921"/>
                    <a:pt x="166166" y="53953"/>
                  </a:cubicBezTo>
                  <a:cubicBezTo>
                    <a:pt x="166427" y="56563"/>
                    <a:pt x="164535" y="58912"/>
                    <a:pt x="161925" y="59205"/>
                  </a:cubicBezTo>
                  <a:cubicBezTo>
                    <a:pt x="161726" y="59230"/>
                    <a:pt x="161528" y="59242"/>
                    <a:pt x="161333" y="59242"/>
                  </a:cubicBezTo>
                  <a:cubicBezTo>
                    <a:pt x="158935" y="59242"/>
                    <a:pt x="156877" y="57440"/>
                    <a:pt x="156575" y="54997"/>
                  </a:cubicBezTo>
                  <a:cubicBezTo>
                    <a:pt x="156282" y="52355"/>
                    <a:pt x="158174" y="49941"/>
                    <a:pt x="160816" y="49647"/>
                  </a:cubicBezTo>
                  <a:cubicBezTo>
                    <a:pt x="161015" y="49623"/>
                    <a:pt x="161213" y="49611"/>
                    <a:pt x="161409" y="49611"/>
                  </a:cubicBezTo>
                  <a:close/>
                  <a:moveTo>
                    <a:pt x="48963" y="35784"/>
                  </a:moveTo>
                  <a:cubicBezTo>
                    <a:pt x="49745" y="35784"/>
                    <a:pt x="50430" y="36339"/>
                    <a:pt x="50626" y="37121"/>
                  </a:cubicBezTo>
                  <a:lnTo>
                    <a:pt x="57444" y="66186"/>
                  </a:lnTo>
                  <a:cubicBezTo>
                    <a:pt x="57509" y="66381"/>
                    <a:pt x="57476" y="66610"/>
                    <a:pt x="57346" y="66773"/>
                  </a:cubicBezTo>
                  <a:lnTo>
                    <a:pt x="52551" y="73754"/>
                  </a:lnTo>
                  <a:cubicBezTo>
                    <a:pt x="51397" y="73358"/>
                    <a:pt x="50186" y="73154"/>
                    <a:pt x="48962" y="73154"/>
                  </a:cubicBezTo>
                  <a:cubicBezTo>
                    <a:pt x="47763" y="73154"/>
                    <a:pt x="46553" y="73350"/>
                    <a:pt x="45374" y="73754"/>
                  </a:cubicBezTo>
                  <a:lnTo>
                    <a:pt x="40579" y="66773"/>
                  </a:lnTo>
                  <a:cubicBezTo>
                    <a:pt x="40449" y="66610"/>
                    <a:pt x="40416" y="66381"/>
                    <a:pt x="40481" y="66153"/>
                  </a:cubicBezTo>
                  <a:lnTo>
                    <a:pt x="47299" y="37121"/>
                  </a:lnTo>
                  <a:cubicBezTo>
                    <a:pt x="47495" y="36339"/>
                    <a:pt x="48180" y="35784"/>
                    <a:pt x="48963" y="35784"/>
                  </a:cubicBezTo>
                  <a:close/>
                  <a:moveTo>
                    <a:pt x="142190" y="55813"/>
                  </a:moveTo>
                  <a:lnTo>
                    <a:pt x="150639" y="56498"/>
                  </a:lnTo>
                  <a:cubicBezTo>
                    <a:pt x="151095" y="58977"/>
                    <a:pt x="152400" y="61130"/>
                    <a:pt x="154194" y="62695"/>
                  </a:cubicBezTo>
                  <a:lnTo>
                    <a:pt x="150541" y="70328"/>
                  </a:lnTo>
                  <a:cubicBezTo>
                    <a:pt x="150476" y="70524"/>
                    <a:pt x="150280" y="70687"/>
                    <a:pt x="150084" y="70753"/>
                  </a:cubicBezTo>
                  <a:lnTo>
                    <a:pt x="121509" y="79364"/>
                  </a:lnTo>
                  <a:cubicBezTo>
                    <a:pt x="121349" y="79413"/>
                    <a:pt x="121185" y="79437"/>
                    <a:pt x="121023" y="79437"/>
                  </a:cubicBezTo>
                  <a:cubicBezTo>
                    <a:pt x="120429" y="79437"/>
                    <a:pt x="119860" y="79120"/>
                    <a:pt x="119552" y="78581"/>
                  </a:cubicBezTo>
                  <a:cubicBezTo>
                    <a:pt x="119128" y="77896"/>
                    <a:pt x="119258" y="77016"/>
                    <a:pt x="119846" y="76494"/>
                  </a:cubicBezTo>
                  <a:lnTo>
                    <a:pt x="141603" y="56041"/>
                  </a:lnTo>
                  <a:cubicBezTo>
                    <a:pt x="141766" y="55878"/>
                    <a:pt x="141962" y="55813"/>
                    <a:pt x="142190" y="55813"/>
                  </a:cubicBezTo>
                  <a:close/>
                  <a:moveTo>
                    <a:pt x="180663" y="55837"/>
                  </a:moveTo>
                  <a:cubicBezTo>
                    <a:pt x="180844" y="55837"/>
                    <a:pt x="181002" y="55905"/>
                    <a:pt x="181138" y="56041"/>
                  </a:cubicBezTo>
                  <a:lnTo>
                    <a:pt x="202896" y="76494"/>
                  </a:lnTo>
                  <a:cubicBezTo>
                    <a:pt x="203483" y="77016"/>
                    <a:pt x="203581" y="77896"/>
                    <a:pt x="203189" y="78581"/>
                  </a:cubicBezTo>
                  <a:cubicBezTo>
                    <a:pt x="202882" y="79120"/>
                    <a:pt x="202312" y="79437"/>
                    <a:pt x="201718" y="79437"/>
                  </a:cubicBezTo>
                  <a:cubicBezTo>
                    <a:pt x="201556" y="79437"/>
                    <a:pt x="201393" y="79413"/>
                    <a:pt x="201232" y="79364"/>
                  </a:cubicBezTo>
                  <a:lnTo>
                    <a:pt x="172657" y="70753"/>
                  </a:lnTo>
                  <a:cubicBezTo>
                    <a:pt x="172461" y="70687"/>
                    <a:pt x="172266" y="70524"/>
                    <a:pt x="172168" y="70328"/>
                  </a:cubicBezTo>
                  <a:lnTo>
                    <a:pt x="168547" y="62695"/>
                  </a:lnTo>
                  <a:cubicBezTo>
                    <a:pt x="170439" y="61032"/>
                    <a:pt x="171678" y="58814"/>
                    <a:pt x="172103" y="56498"/>
                  </a:cubicBezTo>
                  <a:lnTo>
                    <a:pt x="180551" y="55845"/>
                  </a:lnTo>
                  <a:cubicBezTo>
                    <a:pt x="180589" y="55840"/>
                    <a:pt x="180626" y="55837"/>
                    <a:pt x="180663" y="55837"/>
                  </a:cubicBezTo>
                  <a:close/>
                  <a:moveTo>
                    <a:pt x="48963" y="79266"/>
                  </a:moveTo>
                  <a:cubicBezTo>
                    <a:pt x="51376" y="79266"/>
                    <a:pt x="53529" y="81093"/>
                    <a:pt x="53758" y="83540"/>
                  </a:cubicBezTo>
                  <a:cubicBezTo>
                    <a:pt x="53758" y="83540"/>
                    <a:pt x="53758" y="83572"/>
                    <a:pt x="53758" y="83572"/>
                  </a:cubicBezTo>
                  <a:cubicBezTo>
                    <a:pt x="53758" y="83572"/>
                    <a:pt x="53758" y="83572"/>
                    <a:pt x="53758" y="83605"/>
                  </a:cubicBezTo>
                  <a:cubicBezTo>
                    <a:pt x="54019" y="86214"/>
                    <a:pt x="52159" y="88563"/>
                    <a:pt x="49517" y="88889"/>
                  </a:cubicBezTo>
                  <a:cubicBezTo>
                    <a:pt x="49318" y="88914"/>
                    <a:pt x="49120" y="88926"/>
                    <a:pt x="48925" y="88926"/>
                  </a:cubicBezTo>
                  <a:cubicBezTo>
                    <a:pt x="46528" y="88926"/>
                    <a:pt x="44469" y="87122"/>
                    <a:pt x="44167" y="84649"/>
                  </a:cubicBezTo>
                  <a:cubicBezTo>
                    <a:pt x="43841" y="81811"/>
                    <a:pt x="46059" y="79266"/>
                    <a:pt x="48963" y="79266"/>
                  </a:cubicBezTo>
                  <a:close/>
                  <a:moveTo>
                    <a:pt x="29782" y="85497"/>
                  </a:moveTo>
                  <a:lnTo>
                    <a:pt x="38231" y="86182"/>
                  </a:lnTo>
                  <a:cubicBezTo>
                    <a:pt x="38687" y="88596"/>
                    <a:pt x="39927" y="90749"/>
                    <a:pt x="41786" y="92380"/>
                  </a:cubicBezTo>
                  <a:cubicBezTo>
                    <a:pt x="41493" y="93032"/>
                    <a:pt x="38524" y="99230"/>
                    <a:pt x="38165" y="100013"/>
                  </a:cubicBezTo>
                  <a:cubicBezTo>
                    <a:pt x="38068" y="100208"/>
                    <a:pt x="37872" y="100371"/>
                    <a:pt x="37676" y="100404"/>
                  </a:cubicBezTo>
                  <a:lnTo>
                    <a:pt x="9101" y="109016"/>
                  </a:lnTo>
                  <a:cubicBezTo>
                    <a:pt x="8932" y="109067"/>
                    <a:pt x="8760" y="109092"/>
                    <a:pt x="8590" y="109092"/>
                  </a:cubicBezTo>
                  <a:cubicBezTo>
                    <a:pt x="8005" y="109092"/>
                    <a:pt x="7447" y="108796"/>
                    <a:pt x="7144" y="108265"/>
                  </a:cubicBezTo>
                  <a:cubicBezTo>
                    <a:pt x="6752" y="107548"/>
                    <a:pt x="6850" y="106700"/>
                    <a:pt x="7437" y="106145"/>
                  </a:cubicBezTo>
                  <a:lnTo>
                    <a:pt x="29195" y="85725"/>
                  </a:lnTo>
                  <a:cubicBezTo>
                    <a:pt x="29358" y="85562"/>
                    <a:pt x="29554" y="85497"/>
                    <a:pt x="29782" y="85497"/>
                  </a:cubicBezTo>
                  <a:close/>
                  <a:moveTo>
                    <a:pt x="68143" y="85497"/>
                  </a:moveTo>
                  <a:cubicBezTo>
                    <a:pt x="68371" y="85497"/>
                    <a:pt x="68567" y="85562"/>
                    <a:pt x="68730" y="85725"/>
                  </a:cubicBezTo>
                  <a:lnTo>
                    <a:pt x="90488" y="106145"/>
                  </a:lnTo>
                  <a:cubicBezTo>
                    <a:pt x="91075" y="106700"/>
                    <a:pt x="91205" y="107548"/>
                    <a:pt x="90781" y="108265"/>
                  </a:cubicBezTo>
                  <a:cubicBezTo>
                    <a:pt x="90478" y="108796"/>
                    <a:pt x="89920" y="109092"/>
                    <a:pt x="89335" y="109092"/>
                  </a:cubicBezTo>
                  <a:cubicBezTo>
                    <a:pt x="89165" y="109092"/>
                    <a:pt x="88993" y="109067"/>
                    <a:pt x="88824" y="109016"/>
                  </a:cubicBezTo>
                  <a:lnTo>
                    <a:pt x="60249" y="100404"/>
                  </a:lnTo>
                  <a:cubicBezTo>
                    <a:pt x="60021" y="100371"/>
                    <a:pt x="59858" y="100208"/>
                    <a:pt x="59792" y="100013"/>
                  </a:cubicBezTo>
                  <a:lnTo>
                    <a:pt x="56139" y="92347"/>
                  </a:lnTo>
                  <a:cubicBezTo>
                    <a:pt x="57966" y="90781"/>
                    <a:pt x="59238" y="88596"/>
                    <a:pt x="59694" y="86182"/>
                  </a:cubicBezTo>
                  <a:lnTo>
                    <a:pt x="68143" y="85497"/>
                  </a:lnTo>
                  <a:close/>
                  <a:moveTo>
                    <a:pt x="50561" y="94924"/>
                  </a:moveTo>
                  <a:lnTo>
                    <a:pt x="52127" y="98186"/>
                  </a:lnTo>
                  <a:lnTo>
                    <a:pt x="53986" y="132959"/>
                  </a:lnTo>
                  <a:cubicBezTo>
                    <a:pt x="50528" y="133970"/>
                    <a:pt x="47103" y="135112"/>
                    <a:pt x="43776" y="136351"/>
                  </a:cubicBezTo>
                  <a:lnTo>
                    <a:pt x="45798" y="98186"/>
                  </a:lnTo>
                  <a:lnTo>
                    <a:pt x="47364" y="94924"/>
                  </a:lnTo>
                  <a:cubicBezTo>
                    <a:pt x="47919" y="95005"/>
                    <a:pt x="48441" y="95046"/>
                    <a:pt x="48963" y="95046"/>
                  </a:cubicBezTo>
                  <a:cubicBezTo>
                    <a:pt x="49484" y="95046"/>
                    <a:pt x="50006" y="95005"/>
                    <a:pt x="50561" y="94924"/>
                  </a:cubicBezTo>
                  <a:close/>
                  <a:moveTo>
                    <a:pt x="176278" y="148942"/>
                  </a:moveTo>
                  <a:lnTo>
                    <a:pt x="176278" y="155793"/>
                  </a:lnTo>
                  <a:lnTo>
                    <a:pt x="146463" y="155793"/>
                  </a:lnTo>
                  <a:lnTo>
                    <a:pt x="146463" y="148942"/>
                  </a:lnTo>
                  <a:close/>
                  <a:moveTo>
                    <a:pt x="161371" y="0"/>
                  </a:moveTo>
                  <a:cubicBezTo>
                    <a:pt x="157717" y="0"/>
                    <a:pt x="154586" y="2479"/>
                    <a:pt x="153770" y="6035"/>
                  </a:cubicBezTo>
                  <a:lnTo>
                    <a:pt x="146920" y="35099"/>
                  </a:lnTo>
                  <a:cubicBezTo>
                    <a:pt x="146496" y="36958"/>
                    <a:pt x="146855" y="38948"/>
                    <a:pt x="147964" y="40579"/>
                  </a:cubicBezTo>
                  <a:lnTo>
                    <a:pt x="152792" y="47625"/>
                  </a:lnTo>
                  <a:cubicBezTo>
                    <a:pt x="152139" y="48473"/>
                    <a:pt x="151585" y="49419"/>
                    <a:pt x="151193" y="50398"/>
                  </a:cubicBezTo>
                  <a:lnTo>
                    <a:pt x="142647" y="49745"/>
                  </a:lnTo>
                  <a:cubicBezTo>
                    <a:pt x="142459" y="49729"/>
                    <a:pt x="142272" y="49722"/>
                    <a:pt x="142085" y="49722"/>
                  </a:cubicBezTo>
                  <a:cubicBezTo>
                    <a:pt x="140352" y="49722"/>
                    <a:pt x="138661" y="50394"/>
                    <a:pt x="137395" y="51572"/>
                  </a:cubicBezTo>
                  <a:lnTo>
                    <a:pt x="115670" y="72025"/>
                  </a:lnTo>
                  <a:cubicBezTo>
                    <a:pt x="112995" y="74536"/>
                    <a:pt x="112408" y="78483"/>
                    <a:pt x="114235" y="81615"/>
                  </a:cubicBezTo>
                  <a:cubicBezTo>
                    <a:pt x="115670" y="84094"/>
                    <a:pt x="118247" y="85562"/>
                    <a:pt x="120987" y="85562"/>
                  </a:cubicBezTo>
                  <a:cubicBezTo>
                    <a:pt x="121002" y="85562"/>
                    <a:pt x="121017" y="85562"/>
                    <a:pt x="121031" y="85562"/>
                  </a:cubicBezTo>
                  <a:cubicBezTo>
                    <a:pt x="123023" y="85562"/>
                    <a:pt x="121825" y="85530"/>
                    <a:pt x="151650" y="76657"/>
                  </a:cubicBezTo>
                  <a:lnTo>
                    <a:pt x="151650" y="76657"/>
                  </a:lnTo>
                  <a:lnTo>
                    <a:pt x="148616" y="133481"/>
                  </a:lnTo>
                  <a:cubicBezTo>
                    <a:pt x="133187" y="128685"/>
                    <a:pt x="116975" y="126272"/>
                    <a:pt x="100404" y="126272"/>
                  </a:cubicBezTo>
                  <a:cubicBezTo>
                    <a:pt x="95348" y="126272"/>
                    <a:pt x="90259" y="126500"/>
                    <a:pt x="85203" y="126957"/>
                  </a:cubicBezTo>
                  <a:cubicBezTo>
                    <a:pt x="83540" y="127120"/>
                    <a:pt x="82300" y="128588"/>
                    <a:pt x="82431" y="130284"/>
                  </a:cubicBezTo>
                  <a:cubicBezTo>
                    <a:pt x="82586" y="131867"/>
                    <a:pt x="83922" y="133066"/>
                    <a:pt x="85513" y="133066"/>
                  </a:cubicBezTo>
                  <a:cubicBezTo>
                    <a:pt x="85594" y="133066"/>
                    <a:pt x="85676" y="133063"/>
                    <a:pt x="85758" y="133056"/>
                  </a:cubicBezTo>
                  <a:cubicBezTo>
                    <a:pt x="90618" y="132600"/>
                    <a:pt x="95544" y="132371"/>
                    <a:pt x="100404" y="132371"/>
                  </a:cubicBezTo>
                  <a:cubicBezTo>
                    <a:pt x="116910" y="132371"/>
                    <a:pt x="132991" y="134883"/>
                    <a:pt x="148290" y="139809"/>
                  </a:cubicBezTo>
                  <a:lnTo>
                    <a:pt x="148127" y="142810"/>
                  </a:lnTo>
                  <a:lnTo>
                    <a:pt x="145028" y="142810"/>
                  </a:lnTo>
                  <a:cubicBezTo>
                    <a:pt x="142451" y="142810"/>
                    <a:pt x="140363" y="144898"/>
                    <a:pt x="140363" y="147474"/>
                  </a:cubicBezTo>
                  <a:lnTo>
                    <a:pt x="140363" y="155793"/>
                  </a:lnTo>
                  <a:lnTo>
                    <a:pt x="18430" y="155793"/>
                  </a:lnTo>
                  <a:cubicBezTo>
                    <a:pt x="34218" y="145648"/>
                    <a:pt x="52551" y="138471"/>
                    <a:pt x="71764" y="134948"/>
                  </a:cubicBezTo>
                  <a:cubicBezTo>
                    <a:pt x="73427" y="134655"/>
                    <a:pt x="74537" y="133056"/>
                    <a:pt x="74210" y="131393"/>
                  </a:cubicBezTo>
                  <a:cubicBezTo>
                    <a:pt x="73949" y="129913"/>
                    <a:pt x="72656" y="128898"/>
                    <a:pt x="71203" y="128898"/>
                  </a:cubicBezTo>
                  <a:cubicBezTo>
                    <a:pt x="71022" y="128898"/>
                    <a:pt x="70839" y="128914"/>
                    <a:pt x="70655" y="128946"/>
                  </a:cubicBezTo>
                  <a:cubicBezTo>
                    <a:pt x="67067" y="129599"/>
                    <a:pt x="63511" y="130382"/>
                    <a:pt x="60021" y="131262"/>
                  </a:cubicBezTo>
                  <a:lnTo>
                    <a:pt x="58683" y="106341"/>
                  </a:lnTo>
                  <a:lnTo>
                    <a:pt x="58683" y="106341"/>
                  </a:lnTo>
                  <a:cubicBezTo>
                    <a:pt x="88508" y="115181"/>
                    <a:pt x="87310" y="115213"/>
                    <a:pt x="89302" y="115213"/>
                  </a:cubicBezTo>
                  <a:cubicBezTo>
                    <a:pt x="89316" y="115213"/>
                    <a:pt x="89331" y="115213"/>
                    <a:pt x="89346" y="115213"/>
                  </a:cubicBezTo>
                  <a:cubicBezTo>
                    <a:pt x="92053" y="115213"/>
                    <a:pt x="94663" y="113778"/>
                    <a:pt x="96098" y="111299"/>
                  </a:cubicBezTo>
                  <a:cubicBezTo>
                    <a:pt x="97925" y="108135"/>
                    <a:pt x="97338" y="104188"/>
                    <a:pt x="94663" y="101709"/>
                  </a:cubicBezTo>
                  <a:lnTo>
                    <a:pt x="72938" y="81256"/>
                  </a:lnTo>
                  <a:cubicBezTo>
                    <a:pt x="71653" y="80031"/>
                    <a:pt x="69930" y="79380"/>
                    <a:pt x="68170" y="79380"/>
                  </a:cubicBezTo>
                  <a:cubicBezTo>
                    <a:pt x="68009" y="79380"/>
                    <a:pt x="67848" y="79386"/>
                    <a:pt x="67686" y="79397"/>
                  </a:cubicBezTo>
                  <a:lnTo>
                    <a:pt x="59140" y="80082"/>
                  </a:lnTo>
                  <a:cubicBezTo>
                    <a:pt x="58749" y="79071"/>
                    <a:pt x="58194" y="78125"/>
                    <a:pt x="57542" y="77309"/>
                  </a:cubicBezTo>
                  <a:lnTo>
                    <a:pt x="62402" y="70231"/>
                  </a:lnTo>
                  <a:cubicBezTo>
                    <a:pt x="63478" y="68632"/>
                    <a:pt x="63837" y="66642"/>
                    <a:pt x="63413" y="64783"/>
                  </a:cubicBezTo>
                  <a:lnTo>
                    <a:pt x="56563" y="35719"/>
                  </a:lnTo>
                  <a:cubicBezTo>
                    <a:pt x="55747" y="32163"/>
                    <a:pt x="52616" y="29684"/>
                    <a:pt x="48963" y="29684"/>
                  </a:cubicBezTo>
                  <a:cubicBezTo>
                    <a:pt x="45309" y="29684"/>
                    <a:pt x="42178" y="32163"/>
                    <a:pt x="41362" y="35719"/>
                  </a:cubicBezTo>
                  <a:lnTo>
                    <a:pt x="34512" y="64783"/>
                  </a:lnTo>
                  <a:cubicBezTo>
                    <a:pt x="34088" y="66642"/>
                    <a:pt x="34447" y="68632"/>
                    <a:pt x="35556" y="70231"/>
                  </a:cubicBezTo>
                  <a:lnTo>
                    <a:pt x="40384" y="77309"/>
                  </a:lnTo>
                  <a:cubicBezTo>
                    <a:pt x="39699" y="78157"/>
                    <a:pt x="39177" y="79103"/>
                    <a:pt x="38785" y="80082"/>
                  </a:cubicBezTo>
                  <a:lnTo>
                    <a:pt x="30239" y="79397"/>
                  </a:lnTo>
                  <a:cubicBezTo>
                    <a:pt x="30078" y="79386"/>
                    <a:pt x="29916" y="79380"/>
                    <a:pt x="29755" y="79380"/>
                  </a:cubicBezTo>
                  <a:cubicBezTo>
                    <a:pt x="27995" y="79380"/>
                    <a:pt x="26272" y="80031"/>
                    <a:pt x="24987" y="81256"/>
                  </a:cubicBezTo>
                  <a:lnTo>
                    <a:pt x="3262" y="101709"/>
                  </a:lnTo>
                  <a:cubicBezTo>
                    <a:pt x="587" y="104188"/>
                    <a:pt x="0" y="108135"/>
                    <a:pt x="1827" y="111299"/>
                  </a:cubicBezTo>
                  <a:cubicBezTo>
                    <a:pt x="3264" y="113763"/>
                    <a:pt x="5852" y="115217"/>
                    <a:pt x="8606" y="115217"/>
                  </a:cubicBezTo>
                  <a:cubicBezTo>
                    <a:pt x="9352" y="115217"/>
                    <a:pt x="10111" y="115110"/>
                    <a:pt x="10863" y="114887"/>
                  </a:cubicBezTo>
                  <a:lnTo>
                    <a:pt x="39242" y="106341"/>
                  </a:lnTo>
                  <a:lnTo>
                    <a:pt x="37513" y="138863"/>
                  </a:lnTo>
                  <a:cubicBezTo>
                    <a:pt x="28249" y="142777"/>
                    <a:pt x="19442" y="147605"/>
                    <a:pt x="11384" y="153150"/>
                  </a:cubicBezTo>
                  <a:cubicBezTo>
                    <a:pt x="9623" y="154357"/>
                    <a:pt x="8905" y="156510"/>
                    <a:pt x="9525" y="158533"/>
                  </a:cubicBezTo>
                  <a:cubicBezTo>
                    <a:pt x="10145" y="160555"/>
                    <a:pt x="12004" y="161925"/>
                    <a:pt x="14092" y="161925"/>
                  </a:cubicBezTo>
                  <a:lnTo>
                    <a:pt x="177713" y="161925"/>
                  </a:lnTo>
                  <a:cubicBezTo>
                    <a:pt x="180290" y="161925"/>
                    <a:pt x="182378" y="159805"/>
                    <a:pt x="182378" y="157228"/>
                  </a:cubicBezTo>
                  <a:lnTo>
                    <a:pt x="182378" y="147474"/>
                  </a:lnTo>
                  <a:cubicBezTo>
                    <a:pt x="182378" y="144898"/>
                    <a:pt x="180290" y="142810"/>
                    <a:pt x="177713" y="142810"/>
                  </a:cubicBezTo>
                  <a:lnTo>
                    <a:pt x="174614" y="142810"/>
                  </a:lnTo>
                  <a:lnTo>
                    <a:pt x="172722" y="107417"/>
                  </a:lnTo>
                  <a:cubicBezTo>
                    <a:pt x="172628" y="105812"/>
                    <a:pt x="171289" y="104542"/>
                    <a:pt x="169672" y="104542"/>
                  </a:cubicBezTo>
                  <a:cubicBezTo>
                    <a:pt x="169613" y="104542"/>
                    <a:pt x="169553" y="104543"/>
                    <a:pt x="169493" y="104547"/>
                  </a:cubicBezTo>
                  <a:cubicBezTo>
                    <a:pt x="167829" y="104612"/>
                    <a:pt x="166525" y="106047"/>
                    <a:pt x="166622" y="107743"/>
                  </a:cubicBezTo>
                  <a:lnTo>
                    <a:pt x="168482" y="142810"/>
                  </a:lnTo>
                  <a:lnTo>
                    <a:pt x="154259" y="142810"/>
                  </a:lnTo>
                  <a:lnTo>
                    <a:pt x="158206" y="68502"/>
                  </a:lnTo>
                  <a:lnTo>
                    <a:pt x="159772" y="65240"/>
                  </a:lnTo>
                  <a:cubicBezTo>
                    <a:pt x="160310" y="65321"/>
                    <a:pt x="160841" y="65362"/>
                    <a:pt x="161371" y="65362"/>
                  </a:cubicBezTo>
                  <a:cubicBezTo>
                    <a:pt x="161901" y="65362"/>
                    <a:pt x="162431" y="65321"/>
                    <a:pt x="162969" y="65240"/>
                  </a:cubicBezTo>
                  <a:lnTo>
                    <a:pt x="164535" y="68502"/>
                  </a:lnTo>
                  <a:lnTo>
                    <a:pt x="165872" y="93489"/>
                  </a:lnTo>
                  <a:cubicBezTo>
                    <a:pt x="165937" y="95120"/>
                    <a:pt x="167307" y="96392"/>
                    <a:pt x="168906" y="96392"/>
                  </a:cubicBezTo>
                  <a:lnTo>
                    <a:pt x="169069" y="96392"/>
                  </a:lnTo>
                  <a:cubicBezTo>
                    <a:pt x="170765" y="96294"/>
                    <a:pt x="172070" y="94859"/>
                    <a:pt x="171972" y="93162"/>
                  </a:cubicBezTo>
                  <a:lnTo>
                    <a:pt x="171091" y="76657"/>
                  </a:lnTo>
                  <a:lnTo>
                    <a:pt x="171091" y="76657"/>
                  </a:lnTo>
                  <a:cubicBezTo>
                    <a:pt x="200884" y="85530"/>
                    <a:pt x="199685" y="85562"/>
                    <a:pt x="201709" y="85562"/>
                  </a:cubicBezTo>
                  <a:cubicBezTo>
                    <a:pt x="201724" y="85562"/>
                    <a:pt x="201739" y="85562"/>
                    <a:pt x="201754" y="85562"/>
                  </a:cubicBezTo>
                  <a:cubicBezTo>
                    <a:pt x="204494" y="85562"/>
                    <a:pt x="207071" y="84094"/>
                    <a:pt x="208506" y="81615"/>
                  </a:cubicBezTo>
                  <a:cubicBezTo>
                    <a:pt x="210333" y="78483"/>
                    <a:pt x="209746" y="74504"/>
                    <a:pt x="207071" y="72025"/>
                  </a:cubicBezTo>
                  <a:lnTo>
                    <a:pt x="185346" y="51572"/>
                  </a:lnTo>
                  <a:cubicBezTo>
                    <a:pt x="184051" y="50394"/>
                    <a:pt x="182383" y="49722"/>
                    <a:pt x="180656" y="49722"/>
                  </a:cubicBezTo>
                  <a:cubicBezTo>
                    <a:pt x="180469" y="49722"/>
                    <a:pt x="180282" y="49729"/>
                    <a:pt x="180094" y="49745"/>
                  </a:cubicBezTo>
                  <a:lnTo>
                    <a:pt x="171548" y="50398"/>
                  </a:lnTo>
                  <a:cubicBezTo>
                    <a:pt x="171157" y="49387"/>
                    <a:pt x="170602" y="48473"/>
                    <a:pt x="169950" y="47625"/>
                  </a:cubicBezTo>
                  <a:lnTo>
                    <a:pt x="174810" y="40547"/>
                  </a:lnTo>
                  <a:cubicBezTo>
                    <a:pt x="175886" y="38948"/>
                    <a:pt x="176245" y="36958"/>
                    <a:pt x="175821" y="35099"/>
                  </a:cubicBezTo>
                  <a:lnTo>
                    <a:pt x="168971" y="6035"/>
                  </a:lnTo>
                  <a:cubicBezTo>
                    <a:pt x="168156" y="2479"/>
                    <a:pt x="165024" y="0"/>
                    <a:pt x="1613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6"/>
            <p:cNvSpPr/>
            <p:nvPr/>
          </p:nvSpPr>
          <p:spPr>
            <a:xfrm>
              <a:off x="3204075" y="936175"/>
              <a:ext cx="996550" cy="530925"/>
            </a:xfrm>
            <a:custGeom>
              <a:rect b="b" l="l" r="r" t="t"/>
              <a:pathLst>
                <a:path extrusionOk="0" h="21237" w="39862">
                  <a:moveTo>
                    <a:pt x="10635" y="1"/>
                  </a:moveTo>
                  <a:cubicBezTo>
                    <a:pt x="4763" y="1"/>
                    <a:pt x="0" y="4763"/>
                    <a:pt x="0" y="10602"/>
                  </a:cubicBezTo>
                  <a:cubicBezTo>
                    <a:pt x="0" y="16474"/>
                    <a:pt x="4763" y="21236"/>
                    <a:pt x="10635" y="21236"/>
                  </a:cubicBezTo>
                  <a:lnTo>
                    <a:pt x="36828" y="21236"/>
                  </a:lnTo>
                  <a:cubicBezTo>
                    <a:pt x="38492" y="21236"/>
                    <a:pt x="39862" y="19866"/>
                    <a:pt x="39862" y="18170"/>
                  </a:cubicBezTo>
                  <a:cubicBezTo>
                    <a:pt x="39862" y="16474"/>
                    <a:pt x="38492" y="15104"/>
                    <a:pt x="36828" y="15104"/>
                  </a:cubicBezTo>
                  <a:lnTo>
                    <a:pt x="10635" y="15104"/>
                  </a:lnTo>
                  <a:cubicBezTo>
                    <a:pt x="8155" y="15104"/>
                    <a:pt x="6133" y="13081"/>
                    <a:pt x="6133" y="10602"/>
                  </a:cubicBezTo>
                  <a:cubicBezTo>
                    <a:pt x="6133" y="8123"/>
                    <a:pt x="8155" y="6101"/>
                    <a:pt x="10635" y="6101"/>
                  </a:cubicBezTo>
                  <a:cubicBezTo>
                    <a:pt x="12102" y="6101"/>
                    <a:pt x="13505" y="6851"/>
                    <a:pt x="14353" y="8058"/>
                  </a:cubicBezTo>
                  <a:cubicBezTo>
                    <a:pt x="14943" y="8932"/>
                    <a:pt x="15900" y="9401"/>
                    <a:pt x="16877" y="9401"/>
                  </a:cubicBezTo>
                  <a:cubicBezTo>
                    <a:pt x="17468" y="9401"/>
                    <a:pt x="18065" y="9230"/>
                    <a:pt x="18594" y="8873"/>
                  </a:cubicBezTo>
                  <a:cubicBezTo>
                    <a:pt x="19996" y="7895"/>
                    <a:pt x="20355" y="6003"/>
                    <a:pt x="19377" y="4600"/>
                  </a:cubicBezTo>
                  <a:cubicBezTo>
                    <a:pt x="17419" y="1729"/>
                    <a:pt x="14125" y="1"/>
                    <a:pt x="106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6"/>
            <p:cNvSpPr/>
            <p:nvPr/>
          </p:nvSpPr>
          <p:spPr>
            <a:xfrm>
              <a:off x="3588175" y="1597550"/>
              <a:ext cx="807375" cy="152525"/>
            </a:xfrm>
            <a:custGeom>
              <a:rect b="b" l="l" r="r" t="t"/>
              <a:pathLst>
                <a:path extrusionOk="0" h="6101" w="32295">
                  <a:moveTo>
                    <a:pt x="3034" y="0"/>
                  </a:moveTo>
                  <a:cubicBezTo>
                    <a:pt x="1370" y="0"/>
                    <a:pt x="0" y="1370"/>
                    <a:pt x="0" y="3067"/>
                  </a:cubicBezTo>
                  <a:cubicBezTo>
                    <a:pt x="0" y="4730"/>
                    <a:pt x="1370" y="6100"/>
                    <a:pt x="3034" y="6100"/>
                  </a:cubicBezTo>
                  <a:lnTo>
                    <a:pt x="29228" y="6100"/>
                  </a:lnTo>
                  <a:cubicBezTo>
                    <a:pt x="30924" y="6100"/>
                    <a:pt x="32294" y="4730"/>
                    <a:pt x="32294" y="3067"/>
                  </a:cubicBezTo>
                  <a:cubicBezTo>
                    <a:pt x="32294" y="1370"/>
                    <a:pt x="30924" y="0"/>
                    <a:pt x="29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6"/>
            <p:cNvSpPr/>
            <p:nvPr/>
          </p:nvSpPr>
          <p:spPr>
            <a:xfrm>
              <a:off x="3381850" y="1880525"/>
              <a:ext cx="807375" cy="153325"/>
            </a:xfrm>
            <a:custGeom>
              <a:rect b="b" l="l" r="r" t="t"/>
              <a:pathLst>
                <a:path extrusionOk="0" h="6133" w="32295">
                  <a:moveTo>
                    <a:pt x="3067" y="0"/>
                  </a:moveTo>
                  <a:cubicBezTo>
                    <a:pt x="1371" y="0"/>
                    <a:pt x="1" y="1370"/>
                    <a:pt x="1" y="3067"/>
                  </a:cubicBezTo>
                  <a:cubicBezTo>
                    <a:pt x="1" y="4763"/>
                    <a:pt x="1371" y="6133"/>
                    <a:pt x="3067" y="6133"/>
                  </a:cubicBezTo>
                  <a:lnTo>
                    <a:pt x="29261" y="6133"/>
                  </a:lnTo>
                  <a:cubicBezTo>
                    <a:pt x="30924" y="6133"/>
                    <a:pt x="32294" y="4763"/>
                    <a:pt x="32294" y="3067"/>
                  </a:cubicBezTo>
                  <a:cubicBezTo>
                    <a:pt x="32294" y="1370"/>
                    <a:pt x="30924" y="0"/>
                    <a:pt x="292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7" name="Google Shape;1117;p36"/>
          <p:cNvGrpSpPr/>
          <p:nvPr/>
        </p:nvGrpSpPr>
        <p:grpSpPr>
          <a:xfrm>
            <a:off x="6369250" y="2117180"/>
            <a:ext cx="482562" cy="478079"/>
            <a:chOff x="1222425" y="238125"/>
            <a:chExt cx="5155575" cy="5219200"/>
          </a:xfrm>
        </p:grpSpPr>
        <p:sp>
          <p:nvSpPr>
            <p:cNvPr id="1118" name="Google Shape;1118;p36"/>
            <p:cNvSpPr/>
            <p:nvPr/>
          </p:nvSpPr>
          <p:spPr>
            <a:xfrm>
              <a:off x="3820600" y="3513950"/>
              <a:ext cx="201450" cy="153350"/>
            </a:xfrm>
            <a:custGeom>
              <a:rect b="b" l="l" r="r" t="t"/>
              <a:pathLst>
                <a:path extrusionOk="0" h="6134" w="8058">
                  <a:moveTo>
                    <a:pt x="3066" y="1"/>
                  </a:moveTo>
                  <a:cubicBezTo>
                    <a:pt x="1370" y="1"/>
                    <a:pt x="0" y="1371"/>
                    <a:pt x="0" y="3067"/>
                  </a:cubicBezTo>
                  <a:cubicBezTo>
                    <a:pt x="0" y="4763"/>
                    <a:pt x="1370" y="6134"/>
                    <a:pt x="3066" y="6134"/>
                  </a:cubicBezTo>
                  <a:lnTo>
                    <a:pt x="4991" y="6134"/>
                  </a:lnTo>
                  <a:cubicBezTo>
                    <a:pt x="6687" y="6134"/>
                    <a:pt x="8057" y="4763"/>
                    <a:pt x="8057" y="3067"/>
                  </a:cubicBezTo>
                  <a:cubicBezTo>
                    <a:pt x="8057" y="1371"/>
                    <a:pt x="6687" y="1"/>
                    <a:pt x="49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6"/>
            <p:cNvSpPr/>
            <p:nvPr/>
          </p:nvSpPr>
          <p:spPr>
            <a:xfrm>
              <a:off x="4158200" y="3513950"/>
              <a:ext cx="201450" cy="153350"/>
            </a:xfrm>
            <a:custGeom>
              <a:rect b="b" l="l" r="r" t="t"/>
              <a:pathLst>
                <a:path extrusionOk="0" h="6134" w="8058">
                  <a:moveTo>
                    <a:pt x="3067" y="1"/>
                  </a:moveTo>
                  <a:cubicBezTo>
                    <a:pt x="1371" y="1"/>
                    <a:pt x="1" y="1371"/>
                    <a:pt x="1" y="3067"/>
                  </a:cubicBezTo>
                  <a:cubicBezTo>
                    <a:pt x="1" y="4763"/>
                    <a:pt x="1371" y="6134"/>
                    <a:pt x="3067" y="6134"/>
                  </a:cubicBezTo>
                  <a:lnTo>
                    <a:pt x="4992" y="6134"/>
                  </a:lnTo>
                  <a:cubicBezTo>
                    <a:pt x="6688" y="6134"/>
                    <a:pt x="8058" y="4763"/>
                    <a:pt x="8058" y="3067"/>
                  </a:cubicBezTo>
                  <a:cubicBezTo>
                    <a:pt x="8058" y="1371"/>
                    <a:pt x="6688" y="1"/>
                    <a:pt x="49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6"/>
            <p:cNvSpPr/>
            <p:nvPr/>
          </p:nvSpPr>
          <p:spPr>
            <a:xfrm>
              <a:off x="4496625" y="3513950"/>
              <a:ext cx="200650" cy="153350"/>
            </a:xfrm>
            <a:custGeom>
              <a:rect b="b" l="l" r="r" t="t"/>
              <a:pathLst>
                <a:path extrusionOk="0" h="6134" w="8026">
                  <a:moveTo>
                    <a:pt x="3035" y="1"/>
                  </a:moveTo>
                  <a:cubicBezTo>
                    <a:pt x="1371" y="1"/>
                    <a:pt x="1" y="1371"/>
                    <a:pt x="1" y="3067"/>
                  </a:cubicBezTo>
                  <a:cubicBezTo>
                    <a:pt x="1" y="4763"/>
                    <a:pt x="1371" y="6134"/>
                    <a:pt x="3035" y="6134"/>
                  </a:cubicBezTo>
                  <a:lnTo>
                    <a:pt x="4992" y="6134"/>
                  </a:lnTo>
                  <a:cubicBezTo>
                    <a:pt x="6655" y="6134"/>
                    <a:pt x="8025" y="4763"/>
                    <a:pt x="8025" y="3067"/>
                  </a:cubicBezTo>
                  <a:cubicBezTo>
                    <a:pt x="8025" y="1371"/>
                    <a:pt x="6655" y="1"/>
                    <a:pt x="49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6"/>
            <p:cNvSpPr/>
            <p:nvPr/>
          </p:nvSpPr>
          <p:spPr>
            <a:xfrm>
              <a:off x="2735175" y="4399175"/>
              <a:ext cx="563525" cy="731450"/>
            </a:xfrm>
            <a:custGeom>
              <a:rect b="b" l="l" r="r" t="t"/>
              <a:pathLst>
                <a:path extrusionOk="0" h="29258" w="22541">
                  <a:moveTo>
                    <a:pt x="11270" y="1"/>
                  </a:moveTo>
                  <a:cubicBezTo>
                    <a:pt x="10805" y="1"/>
                    <a:pt x="10341" y="115"/>
                    <a:pt x="9916" y="343"/>
                  </a:cubicBezTo>
                  <a:lnTo>
                    <a:pt x="2153" y="4193"/>
                  </a:lnTo>
                  <a:cubicBezTo>
                    <a:pt x="620" y="4943"/>
                    <a:pt x="0" y="6802"/>
                    <a:pt x="750" y="8303"/>
                  </a:cubicBezTo>
                  <a:cubicBezTo>
                    <a:pt x="1305" y="9379"/>
                    <a:pt x="2381" y="9999"/>
                    <a:pt x="3490" y="9999"/>
                  </a:cubicBezTo>
                  <a:cubicBezTo>
                    <a:pt x="3947" y="9999"/>
                    <a:pt x="4436" y="9901"/>
                    <a:pt x="4860" y="9673"/>
                  </a:cubicBezTo>
                  <a:lnTo>
                    <a:pt x="8220" y="8009"/>
                  </a:lnTo>
                  <a:lnTo>
                    <a:pt x="8220" y="8009"/>
                  </a:lnTo>
                  <a:cubicBezTo>
                    <a:pt x="8188" y="8237"/>
                    <a:pt x="8449" y="9281"/>
                    <a:pt x="7339" y="11075"/>
                  </a:cubicBezTo>
                  <a:cubicBezTo>
                    <a:pt x="6622" y="12217"/>
                    <a:pt x="6263" y="13522"/>
                    <a:pt x="6263" y="14924"/>
                  </a:cubicBezTo>
                  <a:cubicBezTo>
                    <a:pt x="6263" y="18089"/>
                    <a:pt x="7992" y="19752"/>
                    <a:pt x="9134" y="20861"/>
                  </a:cubicBezTo>
                  <a:cubicBezTo>
                    <a:pt x="10047" y="21742"/>
                    <a:pt x="10145" y="21905"/>
                    <a:pt x="10145" y="22427"/>
                  </a:cubicBezTo>
                  <a:cubicBezTo>
                    <a:pt x="10145" y="22982"/>
                    <a:pt x="10047" y="23145"/>
                    <a:pt x="9134" y="24025"/>
                  </a:cubicBezTo>
                  <a:cubicBezTo>
                    <a:pt x="7927" y="25200"/>
                    <a:pt x="7894" y="27124"/>
                    <a:pt x="9068" y="28331"/>
                  </a:cubicBezTo>
                  <a:cubicBezTo>
                    <a:pt x="9668" y="28947"/>
                    <a:pt x="10471" y="29257"/>
                    <a:pt x="11274" y="29257"/>
                  </a:cubicBezTo>
                  <a:cubicBezTo>
                    <a:pt x="12045" y="29257"/>
                    <a:pt x="12816" y="28972"/>
                    <a:pt x="13407" y="28396"/>
                  </a:cubicBezTo>
                  <a:cubicBezTo>
                    <a:pt x="14548" y="27287"/>
                    <a:pt x="16277" y="25624"/>
                    <a:pt x="16277" y="22427"/>
                  </a:cubicBezTo>
                  <a:cubicBezTo>
                    <a:pt x="16277" y="17012"/>
                    <a:pt x="11384" y="16197"/>
                    <a:pt x="12559" y="14305"/>
                  </a:cubicBezTo>
                  <a:cubicBezTo>
                    <a:pt x="14614" y="10945"/>
                    <a:pt x="14288" y="8237"/>
                    <a:pt x="14320" y="8009"/>
                  </a:cubicBezTo>
                  <a:lnTo>
                    <a:pt x="14320" y="8009"/>
                  </a:lnTo>
                  <a:lnTo>
                    <a:pt x="17680" y="9673"/>
                  </a:lnTo>
                  <a:cubicBezTo>
                    <a:pt x="18113" y="9889"/>
                    <a:pt x="18576" y="9992"/>
                    <a:pt x="19034" y="9992"/>
                  </a:cubicBezTo>
                  <a:cubicBezTo>
                    <a:pt x="20162" y="9992"/>
                    <a:pt x="21256" y="9370"/>
                    <a:pt x="21790" y="8303"/>
                  </a:cubicBezTo>
                  <a:cubicBezTo>
                    <a:pt x="22540" y="6802"/>
                    <a:pt x="21921" y="4943"/>
                    <a:pt x="20420" y="4193"/>
                  </a:cubicBezTo>
                  <a:lnTo>
                    <a:pt x="12624" y="343"/>
                  </a:lnTo>
                  <a:cubicBezTo>
                    <a:pt x="12200" y="115"/>
                    <a:pt x="11735" y="1"/>
                    <a:pt x="112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6"/>
            <p:cNvSpPr/>
            <p:nvPr/>
          </p:nvSpPr>
          <p:spPr>
            <a:xfrm>
              <a:off x="3518850" y="4399175"/>
              <a:ext cx="562725" cy="731450"/>
            </a:xfrm>
            <a:custGeom>
              <a:rect b="b" l="l" r="r" t="t"/>
              <a:pathLst>
                <a:path extrusionOk="0" h="29258" w="22509">
                  <a:moveTo>
                    <a:pt x="11255" y="1"/>
                  </a:moveTo>
                  <a:cubicBezTo>
                    <a:pt x="10790" y="1"/>
                    <a:pt x="10325" y="115"/>
                    <a:pt x="9885" y="343"/>
                  </a:cubicBezTo>
                  <a:lnTo>
                    <a:pt x="2121" y="4193"/>
                  </a:lnTo>
                  <a:cubicBezTo>
                    <a:pt x="620" y="4943"/>
                    <a:pt x="1" y="6802"/>
                    <a:pt x="751" y="8303"/>
                  </a:cubicBezTo>
                  <a:cubicBezTo>
                    <a:pt x="1285" y="9370"/>
                    <a:pt x="2363" y="9992"/>
                    <a:pt x="3493" y="9992"/>
                  </a:cubicBezTo>
                  <a:cubicBezTo>
                    <a:pt x="3951" y="9992"/>
                    <a:pt x="4418" y="9889"/>
                    <a:pt x="4861" y="9673"/>
                  </a:cubicBezTo>
                  <a:lnTo>
                    <a:pt x="8188" y="8009"/>
                  </a:lnTo>
                  <a:lnTo>
                    <a:pt x="8188" y="8009"/>
                  </a:lnTo>
                  <a:cubicBezTo>
                    <a:pt x="8156" y="8237"/>
                    <a:pt x="8417" y="9281"/>
                    <a:pt x="7308" y="11075"/>
                  </a:cubicBezTo>
                  <a:cubicBezTo>
                    <a:pt x="6623" y="12217"/>
                    <a:pt x="6264" y="13522"/>
                    <a:pt x="6264" y="14924"/>
                  </a:cubicBezTo>
                  <a:cubicBezTo>
                    <a:pt x="6264" y="18089"/>
                    <a:pt x="7993" y="19752"/>
                    <a:pt x="9134" y="20861"/>
                  </a:cubicBezTo>
                  <a:cubicBezTo>
                    <a:pt x="10015" y="21742"/>
                    <a:pt x="10145" y="21905"/>
                    <a:pt x="10145" y="22427"/>
                  </a:cubicBezTo>
                  <a:cubicBezTo>
                    <a:pt x="10145" y="22982"/>
                    <a:pt x="10015" y="23145"/>
                    <a:pt x="9134" y="24025"/>
                  </a:cubicBezTo>
                  <a:cubicBezTo>
                    <a:pt x="7927" y="25200"/>
                    <a:pt x="7895" y="27124"/>
                    <a:pt x="9069" y="28331"/>
                  </a:cubicBezTo>
                  <a:cubicBezTo>
                    <a:pt x="9668" y="28947"/>
                    <a:pt x="10463" y="29257"/>
                    <a:pt x="11258" y="29257"/>
                  </a:cubicBezTo>
                  <a:cubicBezTo>
                    <a:pt x="12021" y="29257"/>
                    <a:pt x="12784" y="28972"/>
                    <a:pt x="13375" y="28396"/>
                  </a:cubicBezTo>
                  <a:cubicBezTo>
                    <a:pt x="14517" y="27287"/>
                    <a:pt x="16245" y="25624"/>
                    <a:pt x="16245" y="22427"/>
                  </a:cubicBezTo>
                  <a:cubicBezTo>
                    <a:pt x="16245" y="17012"/>
                    <a:pt x="11352" y="16197"/>
                    <a:pt x="12527" y="14305"/>
                  </a:cubicBezTo>
                  <a:cubicBezTo>
                    <a:pt x="14614" y="10945"/>
                    <a:pt x="14288" y="8237"/>
                    <a:pt x="14321" y="8009"/>
                  </a:cubicBezTo>
                  <a:lnTo>
                    <a:pt x="14321" y="8009"/>
                  </a:lnTo>
                  <a:lnTo>
                    <a:pt x="17648" y="9673"/>
                  </a:lnTo>
                  <a:cubicBezTo>
                    <a:pt x="18105" y="9901"/>
                    <a:pt x="18561" y="9999"/>
                    <a:pt x="19018" y="9999"/>
                  </a:cubicBezTo>
                  <a:cubicBezTo>
                    <a:pt x="20160" y="9999"/>
                    <a:pt x="21236" y="9379"/>
                    <a:pt x="21758" y="8303"/>
                  </a:cubicBezTo>
                  <a:cubicBezTo>
                    <a:pt x="22508" y="6802"/>
                    <a:pt x="21889" y="4943"/>
                    <a:pt x="20388" y="4193"/>
                  </a:cubicBezTo>
                  <a:lnTo>
                    <a:pt x="12625" y="343"/>
                  </a:lnTo>
                  <a:cubicBezTo>
                    <a:pt x="12184" y="115"/>
                    <a:pt x="11719" y="1"/>
                    <a:pt x="112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6"/>
            <p:cNvSpPr/>
            <p:nvPr/>
          </p:nvSpPr>
          <p:spPr>
            <a:xfrm>
              <a:off x="4301725" y="4399175"/>
              <a:ext cx="563550" cy="731450"/>
            </a:xfrm>
            <a:custGeom>
              <a:rect b="b" l="l" r="r" t="t"/>
              <a:pathLst>
                <a:path extrusionOk="0" h="29258" w="22542">
                  <a:moveTo>
                    <a:pt x="11271" y="1"/>
                  </a:moveTo>
                  <a:cubicBezTo>
                    <a:pt x="10806" y="1"/>
                    <a:pt x="10341" y="115"/>
                    <a:pt x="9917" y="343"/>
                  </a:cubicBezTo>
                  <a:lnTo>
                    <a:pt x="2121" y="4193"/>
                  </a:lnTo>
                  <a:cubicBezTo>
                    <a:pt x="621" y="4943"/>
                    <a:pt x="1" y="6802"/>
                    <a:pt x="751" y="8303"/>
                  </a:cubicBezTo>
                  <a:cubicBezTo>
                    <a:pt x="1285" y="9370"/>
                    <a:pt x="2380" y="9992"/>
                    <a:pt x="3507" y="9992"/>
                  </a:cubicBezTo>
                  <a:cubicBezTo>
                    <a:pt x="3965" y="9992"/>
                    <a:pt x="4428" y="9889"/>
                    <a:pt x="4861" y="9673"/>
                  </a:cubicBezTo>
                  <a:lnTo>
                    <a:pt x="8221" y="8009"/>
                  </a:lnTo>
                  <a:lnTo>
                    <a:pt x="8221" y="8009"/>
                  </a:lnTo>
                  <a:cubicBezTo>
                    <a:pt x="8188" y="8237"/>
                    <a:pt x="8449" y="9281"/>
                    <a:pt x="7340" y="11075"/>
                  </a:cubicBezTo>
                  <a:cubicBezTo>
                    <a:pt x="6623" y="12217"/>
                    <a:pt x="6264" y="13522"/>
                    <a:pt x="6264" y="14924"/>
                  </a:cubicBezTo>
                  <a:cubicBezTo>
                    <a:pt x="6264" y="18089"/>
                    <a:pt x="7993" y="19752"/>
                    <a:pt x="9134" y="20861"/>
                  </a:cubicBezTo>
                  <a:cubicBezTo>
                    <a:pt x="10048" y="21742"/>
                    <a:pt x="10146" y="21905"/>
                    <a:pt x="10146" y="22427"/>
                  </a:cubicBezTo>
                  <a:cubicBezTo>
                    <a:pt x="10146" y="22982"/>
                    <a:pt x="10048" y="23145"/>
                    <a:pt x="9134" y="24025"/>
                  </a:cubicBezTo>
                  <a:cubicBezTo>
                    <a:pt x="7927" y="25200"/>
                    <a:pt x="7895" y="27124"/>
                    <a:pt x="9069" y="28331"/>
                  </a:cubicBezTo>
                  <a:cubicBezTo>
                    <a:pt x="9668" y="28947"/>
                    <a:pt x="10463" y="29257"/>
                    <a:pt x="11262" y="29257"/>
                  </a:cubicBezTo>
                  <a:cubicBezTo>
                    <a:pt x="12029" y="29257"/>
                    <a:pt x="12801" y="28972"/>
                    <a:pt x="13408" y="28396"/>
                  </a:cubicBezTo>
                  <a:cubicBezTo>
                    <a:pt x="14549" y="27287"/>
                    <a:pt x="16278" y="25624"/>
                    <a:pt x="16278" y="22427"/>
                  </a:cubicBezTo>
                  <a:cubicBezTo>
                    <a:pt x="16278" y="17567"/>
                    <a:pt x="12396" y="16490"/>
                    <a:pt x="12396" y="14924"/>
                  </a:cubicBezTo>
                  <a:cubicBezTo>
                    <a:pt x="12396" y="14566"/>
                    <a:pt x="12462" y="14403"/>
                    <a:pt x="12527" y="14305"/>
                  </a:cubicBezTo>
                  <a:cubicBezTo>
                    <a:pt x="14614" y="10945"/>
                    <a:pt x="14288" y="8237"/>
                    <a:pt x="14321" y="8009"/>
                  </a:cubicBezTo>
                  <a:lnTo>
                    <a:pt x="14321" y="8009"/>
                  </a:lnTo>
                  <a:lnTo>
                    <a:pt x="17681" y="9673"/>
                  </a:lnTo>
                  <a:cubicBezTo>
                    <a:pt x="18105" y="9901"/>
                    <a:pt x="18594" y="9999"/>
                    <a:pt x="19051" y="9999"/>
                  </a:cubicBezTo>
                  <a:cubicBezTo>
                    <a:pt x="20160" y="9999"/>
                    <a:pt x="21236" y="9379"/>
                    <a:pt x="21791" y="8303"/>
                  </a:cubicBezTo>
                  <a:cubicBezTo>
                    <a:pt x="22541" y="6802"/>
                    <a:pt x="21921" y="4943"/>
                    <a:pt x="20388" y="4193"/>
                  </a:cubicBezTo>
                  <a:lnTo>
                    <a:pt x="12625" y="343"/>
                  </a:lnTo>
                  <a:cubicBezTo>
                    <a:pt x="12201" y="115"/>
                    <a:pt x="11736" y="1"/>
                    <a:pt x="112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6"/>
            <p:cNvSpPr/>
            <p:nvPr/>
          </p:nvSpPr>
          <p:spPr>
            <a:xfrm>
              <a:off x="1222425" y="238125"/>
              <a:ext cx="5155575" cy="5219200"/>
            </a:xfrm>
            <a:custGeom>
              <a:rect b="b" l="l" r="r" t="t"/>
              <a:pathLst>
                <a:path extrusionOk="0" h="208768" w="206223">
                  <a:moveTo>
                    <a:pt x="105852" y="64848"/>
                  </a:moveTo>
                  <a:lnTo>
                    <a:pt x="105852" y="76102"/>
                  </a:lnTo>
                  <a:lnTo>
                    <a:pt x="63870" y="76102"/>
                  </a:lnTo>
                  <a:lnTo>
                    <a:pt x="63870" y="64848"/>
                  </a:lnTo>
                  <a:close/>
                  <a:moveTo>
                    <a:pt x="118084" y="99980"/>
                  </a:moveTo>
                  <a:cubicBezTo>
                    <a:pt x="118280" y="99980"/>
                    <a:pt x="118410" y="100110"/>
                    <a:pt x="118410" y="100306"/>
                  </a:cubicBezTo>
                  <a:lnTo>
                    <a:pt x="118410" y="116583"/>
                  </a:lnTo>
                  <a:lnTo>
                    <a:pt x="104253" y="120041"/>
                  </a:lnTo>
                  <a:cubicBezTo>
                    <a:pt x="103927" y="117921"/>
                    <a:pt x="103764" y="115768"/>
                    <a:pt x="103764" y="113648"/>
                  </a:cubicBezTo>
                  <a:lnTo>
                    <a:pt x="103764" y="99980"/>
                  </a:lnTo>
                  <a:close/>
                  <a:moveTo>
                    <a:pt x="97664" y="82202"/>
                  </a:moveTo>
                  <a:lnTo>
                    <a:pt x="97664" y="113648"/>
                  </a:lnTo>
                  <a:cubicBezTo>
                    <a:pt x="97664" y="116257"/>
                    <a:pt x="97860" y="118899"/>
                    <a:pt x="98284" y="121509"/>
                  </a:cubicBezTo>
                  <a:lnTo>
                    <a:pt x="90912" y="123303"/>
                  </a:lnTo>
                  <a:cubicBezTo>
                    <a:pt x="88465" y="123890"/>
                    <a:pt x="86736" y="126076"/>
                    <a:pt x="86736" y="128620"/>
                  </a:cubicBezTo>
                  <a:lnTo>
                    <a:pt x="86736" y="145876"/>
                  </a:lnTo>
                  <a:cubicBezTo>
                    <a:pt x="79005" y="146887"/>
                    <a:pt x="71405" y="148649"/>
                    <a:pt x="64033" y="151095"/>
                  </a:cubicBezTo>
                  <a:lnTo>
                    <a:pt x="70426" y="126565"/>
                  </a:lnTo>
                  <a:cubicBezTo>
                    <a:pt x="71503" y="122357"/>
                    <a:pt x="72057" y="117986"/>
                    <a:pt x="72057" y="113648"/>
                  </a:cubicBezTo>
                  <a:lnTo>
                    <a:pt x="72057" y="82202"/>
                  </a:lnTo>
                  <a:close/>
                  <a:moveTo>
                    <a:pt x="150084" y="115181"/>
                  </a:moveTo>
                  <a:lnTo>
                    <a:pt x="150084" y="153998"/>
                  </a:lnTo>
                  <a:cubicBezTo>
                    <a:pt x="135317" y="147994"/>
                    <a:pt x="119362" y="144815"/>
                    <a:pt x="103017" y="144815"/>
                  </a:cubicBezTo>
                  <a:cubicBezTo>
                    <a:pt x="99649" y="144815"/>
                    <a:pt x="96264" y="144951"/>
                    <a:pt x="92869" y="145224"/>
                  </a:cubicBezTo>
                  <a:lnTo>
                    <a:pt x="92869" y="129109"/>
                  </a:lnTo>
                  <a:lnTo>
                    <a:pt x="150084" y="115181"/>
                  </a:lnTo>
                  <a:close/>
                  <a:moveTo>
                    <a:pt x="141212" y="0"/>
                  </a:moveTo>
                  <a:cubicBezTo>
                    <a:pt x="131817" y="0"/>
                    <a:pt x="123532" y="5969"/>
                    <a:pt x="120531" y="14744"/>
                  </a:cubicBezTo>
                  <a:cubicBezTo>
                    <a:pt x="118462" y="13695"/>
                    <a:pt x="116197" y="13166"/>
                    <a:pt x="113926" y="13166"/>
                  </a:cubicBezTo>
                  <a:cubicBezTo>
                    <a:pt x="111039" y="13166"/>
                    <a:pt x="108142" y="14021"/>
                    <a:pt x="105623" y="15755"/>
                  </a:cubicBezTo>
                  <a:cubicBezTo>
                    <a:pt x="102100" y="10308"/>
                    <a:pt x="96033" y="6981"/>
                    <a:pt x="89476" y="6981"/>
                  </a:cubicBezTo>
                  <a:cubicBezTo>
                    <a:pt x="82333" y="6981"/>
                    <a:pt x="75776" y="10960"/>
                    <a:pt x="72482" y="17223"/>
                  </a:cubicBezTo>
                  <a:cubicBezTo>
                    <a:pt x="70910" y="16742"/>
                    <a:pt x="69298" y="16516"/>
                    <a:pt x="67663" y="16516"/>
                  </a:cubicBezTo>
                  <a:cubicBezTo>
                    <a:pt x="67194" y="16516"/>
                    <a:pt x="66723" y="16535"/>
                    <a:pt x="66251" y="16571"/>
                  </a:cubicBezTo>
                  <a:cubicBezTo>
                    <a:pt x="58324" y="17289"/>
                    <a:pt x="51964" y="23780"/>
                    <a:pt x="51442" y="31707"/>
                  </a:cubicBezTo>
                  <a:cubicBezTo>
                    <a:pt x="50781" y="41404"/>
                    <a:pt x="58521" y="49140"/>
                    <a:pt x="67693" y="49140"/>
                  </a:cubicBezTo>
                  <a:cubicBezTo>
                    <a:pt x="68486" y="49140"/>
                    <a:pt x="69290" y="49082"/>
                    <a:pt x="70100" y="48962"/>
                  </a:cubicBezTo>
                  <a:lnTo>
                    <a:pt x="70100" y="58748"/>
                  </a:lnTo>
                  <a:lnTo>
                    <a:pt x="63217" y="58748"/>
                  </a:lnTo>
                  <a:cubicBezTo>
                    <a:pt x="60184" y="58748"/>
                    <a:pt x="57737" y="61195"/>
                    <a:pt x="57737" y="64196"/>
                  </a:cubicBezTo>
                  <a:lnTo>
                    <a:pt x="57737" y="76722"/>
                  </a:lnTo>
                  <a:cubicBezTo>
                    <a:pt x="57737" y="79756"/>
                    <a:pt x="60184" y="82202"/>
                    <a:pt x="63217" y="82202"/>
                  </a:cubicBezTo>
                  <a:lnTo>
                    <a:pt x="65958" y="82202"/>
                  </a:lnTo>
                  <a:lnTo>
                    <a:pt x="65958" y="113648"/>
                  </a:lnTo>
                  <a:cubicBezTo>
                    <a:pt x="65958" y="117497"/>
                    <a:pt x="65468" y="121313"/>
                    <a:pt x="64490" y="125032"/>
                  </a:cubicBezTo>
                  <a:lnTo>
                    <a:pt x="57052" y="153640"/>
                  </a:lnTo>
                  <a:cubicBezTo>
                    <a:pt x="49060" y="156804"/>
                    <a:pt x="41395" y="160849"/>
                    <a:pt x="34153" y="165676"/>
                  </a:cubicBezTo>
                  <a:cubicBezTo>
                    <a:pt x="32718" y="166622"/>
                    <a:pt x="32359" y="168514"/>
                    <a:pt x="33305" y="169917"/>
                  </a:cubicBezTo>
                  <a:cubicBezTo>
                    <a:pt x="33880" y="170800"/>
                    <a:pt x="34856" y="171282"/>
                    <a:pt x="35850" y="171282"/>
                  </a:cubicBezTo>
                  <a:cubicBezTo>
                    <a:pt x="36435" y="171282"/>
                    <a:pt x="37026" y="171115"/>
                    <a:pt x="37546" y="170765"/>
                  </a:cubicBezTo>
                  <a:cubicBezTo>
                    <a:pt x="57508" y="157436"/>
                    <a:pt x="80348" y="150932"/>
                    <a:pt x="103056" y="150932"/>
                  </a:cubicBezTo>
                  <a:cubicBezTo>
                    <a:pt x="139756" y="150932"/>
                    <a:pt x="176110" y="167922"/>
                    <a:pt x="199405" y="200547"/>
                  </a:cubicBezTo>
                  <a:cubicBezTo>
                    <a:pt x="199829" y="201101"/>
                    <a:pt x="199634" y="201656"/>
                    <a:pt x="199503" y="201917"/>
                  </a:cubicBezTo>
                  <a:cubicBezTo>
                    <a:pt x="199373" y="202211"/>
                    <a:pt x="199014" y="202667"/>
                    <a:pt x="198329" y="202667"/>
                  </a:cubicBezTo>
                  <a:lnTo>
                    <a:pt x="7894" y="202667"/>
                  </a:lnTo>
                  <a:cubicBezTo>
                    <a:pt x="7209" y="202667"/>
                    <a:pt x="6850" y="202211"/>
                    <a:pt x="6720" y="201917"/>
                  </a:cubicBezTo>
                  <a:cubicBezTo>
                    <a:pt x="6589" y="201656"/>
                    <a:pt x="6394" y="201101"/>
                    <a:pt x="6818" y="200547"/>
                  </a:cubicBezTo>
                  <a:cubicBezTo>
                    <a:pt x="12461" y="192620"/>
                    <a:pt x="19083" y="185411"/>
                    <a:pt x="26488" y="179116"/>
                  </a:cubicBezTo>
                  <a:cubicBezTo>
                    <a:pt x="27760" y="178039"/>
                    <a:pt x="27923" y="176082"/>
                    <a:pt x="26846" y="174810"/>
                  </a:cubicBezTo>
                  <a:cubicBezTo>
                    <a:pt x="26230" y="174103"/>
                    <a:pt x="25363" y="173739"/>
                    <a:pt x="24490" y="173739"/>
                  </a:cubicBezTo>
                  <a:cubicBezTo>
                    <a:pt x="23791" y="173739"/>
                    <a:pt x="23088" y="173972"/>
                    <a:pt x="22508" y="174451"/>
                  </a:cubicBezTo>
                  <a:cubicBezTo>
                    <a:pt x="14744" y="181105"/>
                    <a:pt x="7796" y="188673"/>
                    <a:pt x="1860" y="196991"/>
                  </a:cubicBezTo>
                  <a:cubicBezTo>
                    <a:pt x="229" y="199275"/>
                    <a:pt x="0" y="202243"/>
                    <a:pt x="1272" y="204722"/>
                  </a:cubicBezTo>
                  <a:cubicBezTo>
                    <a:pt x="2577" y="207234"/>
                    <a:pt x="5089" y="208767"/>
                    <a:pt x="7894" y="208767"/>
                  </a:cubicBezTo>
                  <a:lnTo>
                    <a:pt x="198329" y="208767"/>
                  </a:lnTo>
                  <a:cubicBezTo>
                    <a:pt x="201134" y="208767"/>
                    <a:pt x="203646" y="207234"/>
                    <a:pt x="204951" y="204722"/>
                  </a:cubicBezTo>
                  <a:cubicBezTo>
                    <a:pt x="206223" y="202243"/>
                    <a:pt x="205995" y="199275"/>
                    <a:pt x="204364" y="196991"/>
                  </a:cubicBezTo>
                  <a:cubicBezTo>
                    <a:pt x="192099" y="179801"/>
                    <a:pt x="175365" y="165742"/>
                    <a:pt x="156184" y="156673"/>
                  </a:cubicBezTo>
                  <a:lnTo>
                    <a:pt x="156184" y="114365"/>
                  </a:lnTo>
                  <a:cubicBezTo>
                    <a:pt x="156184" y="111267"/>
                    <a:pt x="153658" y="108887"/>
                    <a:pt x="150720" y="108887"/>
                  </a:cubicBezTo>
                  <a:cubicBezTo>
                    <a:pt x="150287" y="108887"/>
                    <a:pt x="149844" y="108939"/>
                    <a:pt x="149399" y="109048"/>
                  </a:cubicBezTo>
                  <a:lnTo>
                    <a:pt x="124543" y="115116"/>
                  </a:lnTo>
                  <a:lnTo>
                    <a:pt x="124543" y="100306"/>
                  </a:lnTo>
                  <a:cubicBezTo>
                    <a:pt x="124543" y="96751"/>
                    <a:pt x="121640" y="93880"/>
                    <a:pt x="118084" y="93880"/>
                  </a:cubicBezTo>
                  <a:lnTo>
                    <a:pt x="103764" y="93880"/>
                  </a:lnTo>
                  <a:lnTo>
                    <a:pt x="103764" y="82202"/>
                  </a:lnTo>
                  <a:lnTo>
                    <a:pt x="106504" y="82202"/>
                  </a:lnTo>
                  <a:cubicBezTo>
                    <a:pt x="109538" y="82202"/>
                    <a:pt x="111984" y="79756"/>
                    <a:pt x="111984" y="76722"/>
                  </a:cubicBezTo>
                  <a:lnTo>
                    <a:pt x="111984" y="64196"/>
                  </a:lnTo>
                  <a:cubicBezTo>
                    <a:pt x="111984" y="61195"/>
                    <a:pt x="109538" y="58716"/>
                    <a:pt x="106504" y="58716"/>
                  </a:cubicBezTo>
                  <a:lnTo>
                    <a:pt x="99621" y="58716"/>
                  </a:lnTo>
                  <a:lnTo>
                    <a:pt x="99621" y="50952"/>
                  </a:lnTo>
                  <a:cubicBezTo>
                    <a:pt x="103862" y="50626"/>
                    <a:pt x="107809" y="48669"/>
                    <a:pt x="110647" y="45472"/>
                  </a:cubicBezTo>
                  <a:cubicBezTo>
                    <a:pt x="116323" y="49517"/>
                    <a:pt x="124608" y="51833"/>
                    <a:pt x="133448" y="51833"/>
                  </a:cubicBezTo>
                  <a:cubicBezTo>
                    <a:pt x="137004" y="51833"/>
                    <a:pt x="140461" y="51474"/>
                    <a:pt x="143756" y="50757"/>
                  </a:cubicBezTo>
                  <a:cubicBezTo>
                    <a:pt x="145387" y="50398"/>
                    <a:pt x="146431" y="48734"/>
                    <a:pt x="146072" y="47103"/>
                  </a:cubicBezTo>
                  <a:cubicBezTo>
                    <a:pt x="145764" y="45676"/>
                    <a:pt x="144520" y="44705"/>
                    <a:pt x="143122" y="44705"/>
                  </a:cubicBezTo>
                  <a:cubicBezTo>
                    <a:pt x="142891" y="44705"/>
                    <a:pt x="142655" y="44731"/>
                    <a:pt x="142419" y="44787"/>
                  </a:cubicBezTo>
                  <a:cubicBezTo>
                    <a:pt x="139581" y="45407"/>
                    <a:pt x="136547" y="45733"/>
                    <a:pt x="133448" y="45733"/>
                  </a:cubicBezTo>
                  <a:cubicBezTo>
                    <a:pt x="125717" y="45733"/>
                    <a:pt x="118378" y="43645"/>
                    <a:pt x="113811" y="40220"/>
                  </a:cubicBezTo>
                  <a:cubicBezTo>
                    <a:pt x="112812" y="39457"/>
                    <a:pt x="111648" y="39090"/>
                    <a:pt x="110499" y="39090"/>
                  </a:cubicBezTo>
                  <a:cubicBezTo>
                    <a:pt x="108947" y="39090"/>
                    <a:pt x="107423" y="39761"/>
                    <a:pt x="106374" y="41036"/>
                  </a:cubicBezTo>
                  <a:cubicBezTo>
                    <a:pt x="104384" y="43482"/>
                    <a:pt x="101448" y="44885"/>
                    <a:pt x="98316" y="44885"/>
                  </a:cubicBezTo>
                  <a:lnTo>
                    <a:pt x="98284" y="44885"/>
                  </a:lnTo>
                  <a:cubicBezTo>
                    <a:pt x="97012" y="44885"/>
                    <a:pt x="95805" y="45407"/>
                    <a:pt x="94891" y="46288"/>
                  </a:cubicBezTo>
                  <a:cubicBezTo>
                    <a:pt x="94011" y="47201"/>
                    <a:pt x="93521" y="48375"/>
                    <a:pt x="93521" y="49647"/>
                  </a:cubicBezTo>
                  <a:lnTo>
                    <a:pt x="93521" y="58716"/>
                  </a:lnTo>
                  <a:lnTo>
                    <a:pt x="76233" y="58716"/>
                  </a:lnTo>
                  <a:lnTo>
                    <a:pt x="76233" y="47299"/>
                  </a:lnTo>
                  <a:cubicBezTo>
                    <a:pt x="76233" y="44612"/>
                    <a:pt x="74026" y="42513"/>
                    <a:pt x="71482" y="42513"/>
                  </a:cubicBezTo>
                  <a:cubicBezTo>
                    <a:pt x="71093" y="42513"/>
                    <a:pt x="70695" y="42563"/>
                    <a:pt x="70296" y="42667"/>
                  </a:cubicBezTo>
                  <a:cubicBezTo>
                    <a:pt x="69407" y="42904"/>
                    <a:pt x="68522" y="43016"/>
                    <a:pt x="67655" y="43016"/>
                  </a:cubicBezTo>
                  <a:cubicBezTo>
                    <a:pt x="61973" y="43016"/>
                    <a:pt x="57117" y="38183"/>
                    <a:pt x="57542" y="32098"/>
                  </a:cubicBezTo>
                  <a:cubicBezTo>
                    <a:pt x="57868" y="27172"/>
                    <a:pt x="61847" y="23127"/>
                    <a:pt x="66773" y="22671"/>
                  </a:cubicBezTo>
                  <a:cubicBezTo>
                    <a:pt x="67070" y="22647"/>
                    <a:pt x="67364" y="22635"/>
                    <a:pt x="67656" y="22635"/>
                  </a:cubicBezTo>
                  <a:cubicBezTo>
                    <a:pt x="68970" y="22635"/>
                    <a:pt x="70237" y="22875"/>
                    <a:pt x="71438" y="23356"/>
                  </a:cubicBezTo>
                  <a:cubicBezTo>
                    <a:pt x="72013" y="23585"/>
                    <a:pt x="72604" y="23693"/>
                    <a:pt x="73184" y="23693"/>
                  </a:cubicBezTo>
                  <a:cubicBezTo>
                    <a:pt x="75003" y="23693"/>
                    <a:pt x="76713" y="22625"/>
                    <a:pt x="77505" y="20844"/>
                  </a:cubicBezTo>
                  <a:cubicBezTo>
                    <a:pt x="79625" y="16147"/>
                    <a:pt x="84323" y="13081"/>
                    <a:pt x="89476" y="13081"/>
                  </a:cubicBezTo>
                  <a:cubicBezTo>
                    <a:pt x="94304" y="13081"/>
                    <a:pt x="98741" y="15723"/>
                    <a:pt x="101024" y="19996"/>
                  </a:cubicBezTo>
                  <a:cubicBezTo>
                    <a:pt x="101894" y="21637"/>
                    <a:pt x="103543" y="22523"/>
                    <a:pt x="105223" y="22523"/>
                  </a:cubicBezTo>
                  <a:cubicBezTo>
                    <a:pt x="106315" y="22523"/>
                    <a:pt x="107419" y="22150"/>
                    <a:pt x="108331" y="21366"/>
                  </a:cubicBezTo>
                  <a:cubicBezTo>
                    <a:pt x="109923" y="19988"/>
                    <a:pt x="111918" y="19278"/>
                    <a:pt x="113927" y="19278"/>
                  </a:cubicBezTo>
                  <a:cubicBezTo>
                    <a:pt x="115581" y="19278"/>
                    <a:pt x="117246" y="19759"/>
                    <a:pt x="118704" y="20746"/>
                  </a:cubicBezTo>
                  <a:cubicBezTo>
                    <a:pt x="119520" y="21297"/>
                    <a:pt x="120424" y="21551"/>
                    <a:pt x="121313" y="21551"/>
                  </a:cubicBezTo>
                  <a:cubicBezTo>
                    <a:pt x="123372" y="21551"/>
                    <a:pt x="125343" y="20184"/>
                    <a:pt x="125913" y="17974"/>
                  </a:cubicBezTo>
                  <a:cubicBezTo>
                    <a:pt x="127707" y="10993"/>
                    <a:pt x="134003" y="6133"/>
                    <a:pt x="141212" y="6133"/>
                  </a:cubicBezTo>
                  <a:cubicBezTo>
                    <a:pt x="148192" y="6133"/>
                    <a:pt x="154423" y="10797"/>
                    <a:pt x="156347" y="17484"/>
                  </a:cubicBezTo>
                  <a:cubicBezTo>
                    <a:pt x="157163" y="20192"/>
                    <a:pt x="159674" y="22084"/>
                    <a:pt x="162512" y="22084"/>
                  </a:cubicBezTo>
                  <a:lnTo>
                    <a:pt x="173407" y="22084"/>
                  </a:lnTo>
                  <a:cubicBezTo>
                    <a:pt x="175691" y="22084"/>
                    <a:pt x="177713" y="23976"/>
                    <a:pt x="177681" y="26259"/>
                  </a:cubicBezTo>
                  <a:cubicBezTo>
                    <a:pt x="177648" y="28477"/>
                    <a:pt x="175789" y="30304"/>
                    <a:pt x="173570" y="30304"/>
                  </a:cubicBezTo>
                  <a:lnTo>
                    <a:pt x="163360" y="30304"/>
                  </a:lnTo>
                  <a:cubicBezTo>
                    <a:pt x="160490" y="30304"/>
                    <a:pt x="158043" y="32131"/>
                    <a:pt x="157228" y="34903"/>
                  </a:cubicBezTo>
                  <a:cubicBezTo>
                    <a:pt x="156739" y="36502"/>
                    <a:pt x="155630" y="38100"/>
                    <a:pt x="153933" y="39535"/>
                  </a:cubicBezTo>
                  <a:cubicBezTo>
                    <a:pt x="152661" y="40644"/>
                    <a:pt x="152531" y="42569"/>
                    <a:pt x="153607" y="43841"/>
                  </a:cubicBezTo>
                  <a:cubicBezTo>
                    <a:pt x="154218" y="44542"/>
                    <a:pt x="155077" y="44907"/>
                    <a:pt x="155939" y="44907"/>
                  </a:cubicBezTo>
                  <a:cubicBezTo>
                    <a:pt x="156640" y="44907"/>
                    <a:pt x="157342" y="44665"/>
                    <a:pt x="157913" y="44167"/>
                  </a:cubicBezTo>
                  <a:cubicBezTo>
                    <a:pt x="160523" y="41917"/>
                    <a:pt x="162284" y="39372"/>
                    <a:pt x="163067" y="36632"/>
                  </a:cubicBezTo>
                  <a:cubicBezTo>
                    <a:pt x="163132" y="36502"/>
                    <a:pt x="163230" y="36404"/>
                    <a:pt x="163360" y="36404"/>
                  </a:cubicBezTo>
                  <a:lnTo>
                    <a:pt x="173570" y="36404"/>
                  </a:lnTo>
                  <a:cubicBezTo>
                    <a:pt x="179116" y="36404"/>
                    <a:pt x="183683" y="31902"/>
                    <a:pt x="183780" y="26389"/>
                  </a:cubicBezTo>
                  <a:cubicBezTo>
                    <a:pt x="183911" y="20583"/>
                    <a:pt x="179018" y="15984"/>
                    <a:pt x="173407" y="15984"/>
                  </a:cubicBezTo>
                  <a:lnTo>
                    <a:pt x="162512" y="15984"/>
                  </a:lnTo>
                  <a:cubicBezTo>
                    <a:pt x="162382" y="15984"/>
                    <a:pt x="162284" y="15886"/>
                    <a:pt x="162251" y="15755"/>
                  </a:cubicBezTo>
                  <a:cubicBezTo>
                    <a:pt x="159544" y="6491"/>
                    <a:pt x="150900" y="0"/>
                    <a:pt x="1412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5" name="Google Shape;1125;p36"/>
          <p:cNvGrpSpPr/>
          <p:nvPr/>
        </p:nvGrpSpPr>
        <p:grpSpPr>
          <a:xfrm>
            <a:off x="6883292" y="1125905"/>
            <a:ext cx="774930" cy="750928"/>
            <a:chOff x="1197350" y="238125"/>
            <a:chExt cx="5214875" cy="5218400"/>
          </a:xfrm>
        </p:grpSpPr>
        <p:sp>
          <p:nvSpPr>
            <p:cNvPr id="1126" name="Google Shape;1126;p36"/>
            <p:cNvSpPr/>
            <p:nvPr/>
          </p:nvSpPr>
          <p:spPr>
            <a:xfrm>
              <a:off x="1197350" y="1223975"/>
              <a:ext cx="5214875" cy="4232550"/>
            </a:xfrm>
            <a:custGeom>
              <a:rect b="b" l="l" r="r" t="t"/>
              <a:pathLst>
                <a:path extrusionOk="0" h="169302" w="208595">
                  <a:moveTo>
                    <a:pt x="47548" y="49802"/>
                  </a:moveTo>
                  <a:cubicBezTo>
                    <a:pt x="48283" y="51052"/>
                    <a:pt x="49067" y="52498"/>
                    <a:pt x="49704" y="53675"/>
                  </a:cubicBezTo>
                  <a:cubicBezTo>
                    <a:pt x="51959" y="57792"/>
                    <a:pt x="53871" y="61346"/>
                    <a:pt x="55954" y="63062"/>
                  </a:cubicBezTo>
                  <a:cubicBezTo>
                    <a:pt x="57449" y="64287"/>
                    <a:pt x="59508" y="64875"/>
                    <a:pt x="61665" y="65537"/>
                  </a:cubicBezTo>
                  <a:cubicBezTo>
                    <a:pt x="67204" y="67179"/>
                    <a:pt x="67522" y="67939"/>
                    <a:pt x="67081" y="69826"/>
                  </a:cubicBezTo>
                  <a:cubicBezTo>
                    <a:pt x="66468" y="72473"/>
                    <a:pt x="64973" y="75659"/>
                    <a:pt x="63503" y="78723"/>
                  </a:cubicBezTo>
                  <a:cubicBezTo>
                    <a:pt x="60635" y="84703"/>
                    <a:pt x="57939" y="90364"/>
                    <a:pt x="60635" y="94506"/>
                  </a:cubicBezTo>
                  <a:cubicBezTo>
                    <a:pt x="61714" y="96075"/>
                    <a:pt x="62473" y="97668"/>
                    <a:pt x="63086" y="99188"/>
                  </a:cubicBezTo>
                  <a:cubicBezTo>
                    <a:pt x="61248" y="99604"/>
                    <a:pt x="59410" y="99996"/>
                    <a:pt x="57572" y="100487"/>
                  </a:cubicBezTo>
                  <a:cubicBezTo>
                    <a:pt x="50072" y="90610"/>
                    <a:pt x="45587" y="78306"/>
                    <a:pt x="45587" y="64875"/>
                  </a:cubicBezTo>
                  <a:cubicBezTo>
                    <a:pt x="45587" y="59753"/>
                    <a:pt x="46298" y="54680"/>
                    <a:pt x="47548" y="49802"/>
                  </a:cubicBezTo>
                  <a:close/>
                  <a:moveTo>
                    <a:pt x="161293" y="51837"/>
                  </a:moveTo>
                  <a:cubicBezTo>
                    <a:pt x="162224" y="56028"/>
                    <a:pt x="162763" y="60390"/>
                    <a:pt x="162763" y="64851"/>
                  </a:cubicBezTo>
                  <a:cubicBezTo>
                    <a:pt x="162763" y="78233"/>
                    <a:pt x="158278" y="90585"/>
                    <a:pt x="150730" y="100487"/>
                  </a:cubicBezTo>
                  <a:cubicBezTo>
                    <a:pt x="147176" y="99604"/>
                    <a:pt x="143597" y="98820"/>
                    <a:pt x="139970" y="98134"/>
                  </a:cubicBezTo>
                  <a:cubicBezTo>
                    <a:pt x="145436" y="93060"/>
                    <a:pt x="149455" y="85732"/>
                    <a:pt x="148450" y="79581"/>
                  </a:cubicBezTo>
                  <a:cubicBezTo>
                    <a:pt x="147225" y="72105"/>
                    <a:pt x="146416" y="67179"/>
                    <a:pt x="148132" y="63209"/>
                  </a:cubicBezTo>
                  <a:cubicBezTo>
                    <a:pt x="149700" y="59581"/>
                    <a:pt x="153622" y="56199"/>
                    <a:pt x="161293" y="51837"/>
                  </a:cubicBezTo>
                  <a:close/>
                  <a:moveTo>
                    <a:pt x="104163" y="1"/>
                  </a:moveTo>
                  <a:cubicBezTo>
                    <a:pt x="94727" y="1"/>
                    <a:pt x="85634" y="2010"/>
                    <a:pt x="77154" y="5907"/>
                  </a:cubicBezTo>
                  <a:cubicBezTo>
                    <a:pt x="74053" y="7340"/>
                    <a:pt x="75599" y="11778"/>
                    <a:pt x="78421" y="11778"/>
                  </a:cubicBezTo>
                  <a:cubicBezTo>
                    <a:pt x="78833" y="11778"/>
                    <a:pt x="79272" y="11683"/>
                    <a:pt x="79728" y="11471"/>
                  </a:cubicBezTo>
                  <a:cubicBezTo>
                    <a:pt x="87448" y="7917"/>
                    <a:pt x="95634" y="6128"/>
                    <a:pt x="104163" y="6128"/>
                  </a:cubicBezTo>
                  <a:lnTo>
                    <a:pt x="104408" y="6128"/>
                  </a:lnTo>
                  <a:cubicBezTo>
                    <a:pt x="103134" y="11863"/>
                    <a:pt x="100070" y="21054"/>
                    <a:pt x="94531" y="24460"/>
                  </a:cubicBezTo>
                  <a:cubicBezTo>
                    <a:pt x="81443" y="32671"/>
                    <a:pt x="76836" y="43920"/>
                    <a:pt x="82129" y="54606"/>
                  </a:cubicBezTo>
                  <a:cubicBezTo>
                    <a:pt x="84629" y="59581"/>
                    <a:pt x="88649" y="62473"/>
                    <a:pt x="94163" y="63209"/>
                  </a:cubicBezTo>
                  <a:cubicBezTo>
                    <a:pt x="95228" y="63354"/>
                    <a:pt x="96321" y="63417"/>
                    <a:pt x="97433" y="63417"/>
                  </a:cubicBezTo>
                  <a:cubicBezTo>
                    <a:pt x="101002" y="63417"/>
                    <a:pt x="104764" y="62772"/>
                    <a:pt x="108427" y="62155"/>
                  </a:cubicBezTo>
                  <a:cubicBezTo>
                    <a:pt x="110119" y="61861"/>
                    <a:pt x="111834" y="61591"/>
                    <a:pt x="113501" y="61346"/>
                  </a:cubicBezTo>
                  <a:cubicBezTo>
                    <a:pt x="113573" y="61338"/>
                    <a:pt x="113652" y="61328"/>
                    <a:pt x="113736" y="61328"/>
                  </a:cubicBezTo>
                  <a:cubicBezTo>
                    <a:pt x="114161" y="61328"/>
                    <a:pt x="114717" y="61587"/>
                    <a:pt x="115290" y="63674"/>
                  </a:cubicBezTo>
                  <a:cubicBezTo>
                    <a:pt x="115705" y="65162"/>
                    <a:pt x="116878" y="65804"/>
                    <a:pt x="118079" y="65804"/>
                  </a:cubicBezTo>
                  <a:cubicBezTo>
                    <a:pt x="119926" y="65804"/>
                    <a:pt x="121840" y="64285"/>
                    <a:pt x="121172" y="61983"/>
                  </a:cubicBezTo>
                  <a:cubicBezTo>
                    <a:pt x="119549" y="56336"/>
                    <a:pt x="116188" y="55218"/>
                    <a:pt x="113781" y="55218"/>
                  </a:cubicBezTo>
                  <a:cubicBezTo>
                    <a:pt x="113389" y="55218"/>
                    <a:pt x="113022" y="55248"/>
                    <a:pt x="112692" y="55292"/>
                  </a:cubicBezTo>
                  <a:cubicBezTo>
                    <a:pt x="110927" y="55537"/>
                    <a:pt x="109138" y="55832"/>
                    <a:pt x="107423" y="56150"/>
                  </a:cubicBezTo>
                  <a:cubicBezTo>
                    <a:pt x="103518" y="56812"/>
                    <a:pt x="100175" y="57328"/>
                    <a:pt x="97351" y="57328"/>
                  </a:cubicBezTo>
                  <a:cubicBezTo>
                    <a:pt x="92855" y="57328"/>
                    <a:pt x="89676" y="56020"/>
                    <a:pt x="87644" y="51910"/>
                  </a:cubicBezTo>
                  <a:cubicBezTo>
                    <a:pt x="82228" y="41028"/>
                    <a:pt x="92938" y="32744"/>
                    <a:pt x="97791" y="29681"/>
                  </a:cubicBezTo>
                  <a:cubicBezTo>
                    <a:pt x="106075" y="24509"/>
                    <a:pt x="109457" y="12083"/>
                    <a:pt x="110609" y="6495"/>
                  </a:cubicBezTo>
                  <a:cubicBezTo>
                    <a:pt x="133426" y="8971"/>
                    <a:pt x="152372" y="24705"/>
                    <a:pt x="159626" y="45832"/>
                  </a:cubicBezTo>
                  <a:cubicBezTo>
                    <a:pt x="149700" y="51297"/>
                    <a:pt x="144847" y="55587"/>
                    <a:pt x="142544" y="60758"/>
                  </a:cubicBezTo>
                  <a:cubicBezTo>
                    <a:pt x="140044" y="66395"/>
                    <a:pt x="141024" y="72351"/>
                    <a:pt x="142421" y="80585"/>
                  </a:cubicBezTo>
                  <a:cubicBezTo>
                    <a:pt x="143279" y="85732"/>
                    <a:pt x="137397" y="93477"/>
                    <a:pt x="131686" y="96786"/>
                  </a:cubicBezTo>
                  <a:cubicBezTo>
                    <a:pt x="129113" y="96418"/>
                    <a:pt x="126515" y="96075"/>
                    <a:pt x="123941" y="95805"/>
                  </a:cubicBezTo>
                  <a:cubicBezTo>
                    <a:pt x="122520" y="92178"/>
                    <a:pt x="122471" y="84948"/>
                    <a:pt x="122471" y="79973"/>
                  </a:cubicBezTo>
                  <a:cubicBezTo>
                    <a:pt x="122471" y="78015"/>
                    <a:pt x="120944" y="77029"/>
                    <a:pt x="119414" y="77029"/>
                  </a:cubicBezTo>
                  <a:cubicBezTo>
                    <a:pt x="117880" y="77029"/>
                    <a:pt x="116344" y="78021"/>
                    <a:pt x="116344" y="80022"/>
                  </a:cubicBezTo>
                  <a:cubicBezTo>
                    <a:pt x="116393" y="85977"/>
                    <a:pt x="116515" y="91198"/>
                    <a:pt x="117422" y="95217"/>
                  </a:cubicBezTo>
                  <a:cubicBezTo>
                    <a:pt x="113011" y="94948"/>
                    <a:pt x="108599" y="94776"/>
                    <a:pt x="104187" y="94776"/>
                  </a:cubicBezTo>
                  <a:cubicBezTo>
                    <a:pt x="92399" y="94776"/>
                    <a:pt x="80708" y="95879"/>
                    <a:pt x="69213" y="98011"/>
                  </a:cubicBezTo>
                  <a:cubicBezTo>
                    <a:pt x="68380" y="95805"/>
                    <a:pt x="67302" y="93526"/>
                    <a:pt x="65782" y="91198"/>
                  </a:cubicBezTo>
                  <a:cubicBezTo>
                    <a:pt x="64973" y="89923"/>
                    <a:pt x="67620" y="84384"/>
                    <a:pt x="69042" y="81370"/>
                  </a:cubicBezTo>
                  <a:cubicBezTo>
                    <a:pt x="70635" y="77988"/>
                    <a:pt x="72301" y="74507"/>
                    <a:pt x="73037" y="71248"/>
                  </a:cubicBezTo>
                  <a:cubicBezTo>
                    <a:pt x="73846" y="67694"/>
                    <a:pt x="72865" y="64728"/>
                    <a:pt x="70145" y="62645"/>
                  </a:cubicBezTo>
                  <a:cubicBezTo>
                    <a:pt x="68184" y="61125"/>
                    <a:pt x="65611" y="60390"/>
                    <a:pt x="63405" y="59704"/>
                  </a:cubicBezTo>
                  <a:cubicBezTo>
                    <a:pt x="62081" y="59312"/>
                    <a:pt x="60390" y="58822"/>
                    <a:pt x="59876" y="58356"/>
                  </a:cubicBezTo>
                  <a:cubicBezTo>
                    <a:pt x="58675" y="57425"/>
                    <a:pt x="56640" y="53601"/>
                    <a:pt x="55145" y="50783"/>
                  </a:cubicBezTo>
                  <a:cubicBezTo>
                    <a:pt x="53332" y="47425"/>
                    <a:pt x="51714" y="44460"/>
                    <a:pt x="50048" y="42548"/>
                  </a:cubicBezTo>
                  <a:cubicBezTo>
                    <a:pt x="53552" y="34019"/>
                    <a:pt x="59018" y="26348"/>
                    <a:pt x="66199" y="20196"/>
                  </a:cubicBezTo>
                  <a:cubicBezTo>
                    <a:pt x="68556" y="18150"/>
                    <a:pt x="66546" y="14788"/>
                    <a:pt x="64108" y="14788"/>
                  </a:cubicBezTo>
                  <a:cubicBezTo>
                    <a:pt x="63479" y="14788"/>
                    <a:pt x="62822" y="15012"/>
                    <a:pt x="62204" y="15539"/>
                  </a:cubicBezTo>
                  <a:cubicBezTo>
                    <a:pt x="47744" y="27892"/>
                    <a:pt x="39484" y="45881"/>
                    <a:pt x="39484" y="64875"/>
                  </a:cubicBezTo>
                  <a:cubicBezTo>
                    <a:pt x="39484" y="78796"/>
                    <a:pt x="43847" y="91688"/>
                    <a:pt x="51297" y="102251"/>
                  </a:cubicBezTo>
                  <a:cubicBezTo>
                    <a:pt x="43871" y="104359"/>
                    <a:pt x="36592" y="106981"/>
                    <a:pt x="29436" y="109996"/>
                  </a:cubicBezTo>
                  <a:cubicBezTo>
                    <a:pt x="27892" y="107177"/>
                    <a:pt x="26519" y="104334"/>
                    <a:pt x="25294" y="101393"/>
                  </a:cubicBezTo>
                  <a:lnTo>
                    <a:pt x="30391" y="90217"/>
                  </a:lnTo>
                  <a:cubicBezTo>
                    <a:pt x="31455" y="87848"/>
                    <a:pt x="29402" y="85945"/>
                    <a:pt x="27412" y="85945"/>
                  </a:cubicBezTo>
                  <a:cubicBezTo>
                    <a:pt x="26376" y="85945"/>
                    <a:pt x="25357" y="86460"/>
                    <a:pt x="24803" y="87693"/>
                  </a:cubicBezTo>
                  <a:lnTo>
                    <a:pt x="22304" y="93183"/>
                  </a:lnTo>
                  <a:cubicBezTo>
                    <a:pt x="20931" y="88624"/>
                    <a:pt x="19853" y="83894"/>
                    <a:pt x="19240" y="79115"/>
                  </a:cubicBezTo>
                  <a:lnTo>
                    <a:pt x="27279" y="68527"/>
                  </a:lnTo>
                  <a:cubicBezTo>
                    <a:pt x="29020" y="66211"/>
                    <a:pt x="26882" y="63632"/>
                    <a:pt x="24660" y="63632"/>
                  </a:cubicBezTo>
                  <a:cubicBezTo>
                    <a:pt x="23849" y="63632"/>
                    <a:pt x="23026" y="63976"/>
                    <a:pt x="22377" y="64802"/>
                  </a:cubicBezTo>
                  <a:lnTo>
                    <a:pt x="18480" y="69973"/>
                  </a:lnTo>
                  <a:cubicBezTo>
                    <a:pt x="18431" y="69091"/>
                    <a:pt x="18431" y="68184"/>
                    <a:pt x="18431" y="67253"/>
                  </a:cubicBezTo>
                  <a:cubicBezTo>
                    <a:pt x="18431" y="62694"/>
                    <a:pt x="18799" y="58111"/>
                    <a:pt x="19485" y="53626"/>
                  </a:cubicBezTo>
                  <a:lnTo>
                    <a:pt x="30048" y="46298"/>
                  </a:lnTo>
                  <a:cubicBezTo>
                    <a:pt x="32713" y="44441"/>
                    <a:pt x="30822" y="40704"/>
                    <a:pt x="28251" y="40704"/>
                  </a:cubicBezTo>
                  <a:cubicBezTo>
                    <a:pt x="27700" y="40704"/>
                    <a:pt x="27118" y="40876"/>
                    <a:pt x="26544" y="41273"/>
                  </a:cubicBezTo>
                  <a:lnTo>
                    <a:pt x="21299" y="44950"/>
                  </a:lnTo>
                  <a:cubicBezTo>
                    <a:pt x="22622" y="39729"/>
                    <a:pt x="24460" y="34656"/>
                    <a:pt x="26740" y="29779"/>
                  </a:cubicBezTo>
                  <a:lnTo>
                    <a:pt x="39190" y="26838"/>
                  </a:lnTo>
                  <a:cubicBezTo>
                    <a:pt x="42744" y="25995"/>
                    <a:pt x="41766" y="20788"/>
                    <a:pt x="38539" y="20788"/>
                  </a:cubicBezTo>
                  <a:cubicBezTo>
                    <a:pt x="38295" y="20788"/>
                    <a:pt x="38038" y="20818"/>
                    <a:pt x="37769" y="20882"/>
                  </a:cubicBezTo>
                  <a:lnTo>
                    <a:pt x="30514" y="22598"/>
                  </a:lnTo>
                  <a:cubicBezTo>
                    <a:pt x="32793" y="18676"/>
                    <a:pt x="35367" y="14975"/>
                    <a:pt x="38259" y="11422"/>
                  </a:cubicBezTo>
                  <a:cubicBezTo>
                    <a:pt x="40095" y="9149"/>
                    <a:pt x="37965" y="6430"/>
                    <a:pt x="35732" y="6430"/>
                  </a:cubicBezTo>
                  <a:cubicBezTo>
                    <a:pt x="34956" y="6430"/>
                    <a:pt x="34167" y="6759"/>
                    <a:pt x="33529" y="7549"/>
                  </a:cubicBezTo>
                  <a:cubicBezTo>
                    <a:pt x="30588" y="11128"/>
                    <a:pt x="27941" y="14975"/>
                    <a:pt x="25563" y="18921"/>
                  </a:cubicBezTo>
                  <a:lnTo>
                    <a:pt x="24068" y="13260"/>
                  </a:lnTo>
                  <a:cubicBezTo>
                    <a:pt x="23674" y="11732"/>
                    <a:pt x="22474" y="11068"/>
                    <a:pt x="21247" y="11068"/>
                  </a:cubicBezTo>
                  <a:cubicBezTo>
                    <a:pt x="19423" y="11068"/>
                    <a:pt x="17536" y="12533"/>
                    <a:pt x="18137" y="14804"/>
                  </a:cubicBezTo>
                  <a:lnTo>
                    <a:pt x="21323" y="26911"/>
                  </a:lnTo>
                  <a:cubicBezTo>
                    <a:pt x="18872" y="32107"/>
                    <a:pt x="16912" y="37524"/>
                    <a:pt x="15466" y="43063"/>
                  </a:cubicBezTo>
                  <a:lnTo>
                    <a:pt x="12427" y="36837"/>
                  </a:lnTo>
                  <a:cubicBezTo>
                    <a:pt x="11861" y="35649"/>
                    <a:pt x="10869" y="35154"/>
                    <a:pt x="9862" y="35154"/>
                  </a:cubicBezTo>
                  <a:cubicBezTo>
                    <a:pt x="7857" y="35154"/>
                    <a:pt x="5794" y="37118"/>
                    <a:pt x="6937" y="39484"/>
                  </a:cubicBezTo>
                  <a:lnTo>
                    <a:pt x="13407" y="52891"/>
                  </a:lnTo>
                  <a:cubicBezTo>
                    <a:pt x="12672" y="57621"/>
                    <a:pt x="12304" y="62449"/>
                    <a:pt x="12304" y="67302"/>
                  </a:cubicBezTo>
                  <a:cubicBezTo>
                    <a:pt x="12304" y="68184"/>
                    <a:pt x="12304" y="69042"/>
                    <a:pt x="12353" y="69949"/>
                  </a:cubicBezTo>
                  <a:lnTo>
                    <a:pt x="7427" y="65096"/>
                  </a:lnTo>
                  <a:cubicBezTo>
                    <a:pt x="6792" y="64472"/>
                    <a:pt x="6083" y="64210"/>
                    <a:pt x="5397" y="64210"/>
                  </a:cubicBezTo>
                  <a:cubicBezTo>
                    <a:pt x="3037" y="64210"/>
                    <a:pt x="954" y="67313"/>
                    <a:pt x="3138" y="69458"/>
                  </a:cubicBezTo>
                  <a:lnTo>
                    <a:pt x="13088" y="79237"/>
                  </a:lnTo>
                  <a:cubicBezTo>
                    <a:pt x="13775" y="84703"/>
                    <a:pt x="14975" y="90095"/>
                    <a:pt x="16593" y="95340"/>
                  </a:cubicBezTo>
                  <a:lnTo>
                    <a:pt x="10319" y="91394"/>
                  </a:lnTo>
                  <a:cubicBezTo>
                    <a:pt x="9775" y="91057"/>
                    <a:pt x="9236" y="90910"/>
                    <a:pt x="8727" y="90910"/>
                  </a:cubicBezTo>
                  <a:cubicBezTo>
                    <a:pt x="6093" y="90910"/>
                    <a:pt x="4286" y="94840"/>
                    <a:pt x="7059" y="96565"/>
                  </a:cubicBezTo>
                  <a:lnTo>
                    <a:pt x="19975" y="104678"/>
                  </a:lnTo>
                  <a:cubicBezTo>
                    <a:pt x="19975" y="104678"/>
                    <a:pt x="20024" y="104678"/>
                    <a:pt x="20024" y="104727"/>
                  </a:cubicBezTo>
                  <a:cubicBezTo>
                    <a:pt x="21176" y="107374"/>
                    <a:pt x="22426" y="109996"/>
                    <a:pt x="23823" y="112520"/>
                  </a:cubicBezTo>
                  <a:cubicBezTo>
                    <a:pt x="16274" y="116025"/>
                    <a:pt x="8922" y="120020"/>
                    <a:pt x="1863" y="124505"/>
                  </a:cubicBezTo>
                  <a:cubicBezTo>
                    <a:pt x="246" y="125535"/>
                    <a:pt x="1" y="127887"/>
                    <a:pt x="1349" y="129235"/>
                  </a:cubicBezTo>
                  <a:cubicBezTo>
                    <a:pt x="1863" y="129775"/>
                    <a:pt x="1961" y="129848"/>
                    <a:pt x="23946" y="139848"/>
                  </a:cubicBezTo>
                  <a:cubicBezTo>
                    <a:pt x="24558" y="149627"/>
                    <a:pt x="25318" y="163744"/>
                    <a:pt x="25318" y="165827"/>
                  </a:cubicBezTo>
                  <a:cubicBezTo>
                    <a:pt x="25040" y="167775"/>
                    <a:pt x="26657" y="169301"/>
                    <a:pt x="28385" y="169301"/>
                  </a:cubicBezTo>
                  <a:cubicBezTo>
                    <a:pt x="28939" y="169301"/>
                    <a:pt x="29506" y="169144"/>
                    <a:pt x="30024" y="168793"/>
                  </a:cubicBezTo>
                  <a:cubicBezTo>
                    <a:pt x="52403" y="154603"/>
                    <a:pt x="78163" y="147283"/>
                    <a:pt x="104153" y="147283"/>
                  </a:cubicBezTo>
                  <a:cubicBezTo>
                    <a:pt x="117129" y="147283"/>
                    <a:pt x="130163" y="149108"/>
                    <a:pt x="142862" y="152813"/>
                  </a:cubicBezTo>
                  <a:cubicBezTo>
                    <a:pt x="143181" y="152907"/>
                    <a:pt x="143486" y="152950"/>
                    <a:pt x="143774" y="152950"/>
                  </a:cubicBezTo>
                  <a:cubicBezTo>
                    <a:pt x="146876" y="152950"/>
                    <a:pt x="148076" y="147940"/>
                    <a:pt x="144578" y="146931"/>
                  </a:cubicBezTo>
                  <a:cubicBezTo>
                    <a:pt x="131292" y="143059"/>
                    <a:pt x="117669" y="141152"/>
                    <a:pt x="104111" y="141152"/>
                  </a:cubicBezTo>
                  <a:cubicBezTo>
                    <a:pt x="78703" y="141152"/>
                    <a:pt x="53527" y="147851"/>
                    <a:pt x="31249" y="160876"/>
                  </a:cubicBezTo>
                  <a:cubicBezTo>
                    <a:pt x="31127" y="158572"/>
                    <a:pt x="30955" y="155509"/>
                    <a:pt x="30759" y="151759"/>
                  </a:cubicBezTo>
                  <a:cubicBezTo>
                    <a:pt x="30342" y="144749"/>
                    <a:pt x="29926" y="137691"/>
                    <a:pt x="29926" y="137593"/>
                  </a:cubicBezTo>
                  <a:cubicBezTo>
                    <a:pt x="29852" y="136465"/>
                    <a:pt x="29166" y="135485"/>
                    <a:pt x="28137" y="134995"/>
                  </a:cubicBezTo>
                  <a:cubicBezTo>
                    <a:pt x="22475" y="132422"/>
                    <a:pt x="14877" y="128966"/>
                    <a:pt x="9951" y="126662"/>
                  </a:cubicBezTo>
                  <a:cubicBezTo>
                    <a:pt x="38455" y="109751"/>
                    <a:pt x="70929" y="100854"/>
                    <a:pt x="104163" y="100854"/>
                  </a:cubicBezTo>
                  <a:cubicBezTo>
                    <a:pt x="137348" y="100854"/>
                    <a:pt x="169773" y="109751"/>
                    <a:pt x="198277" y="126637"/>
                  </a:cubicBezTo>
                  <a:cubicBezTo>
                    <a:pt x="196414" y="127520"/>
                    <a:pt x="194037" y="128672"/>
                    <a:pt x="191267" y="130020"/>
                  </a:cubicBezTo>
                  <a:cubicBezTo>
                    <a:pt x="185262" y="132912"/>
                    <a:pt x="179282" y="135877"/>
                    <a:pt x="179184" y="135877"/>
                  </a:cubicBezTo>
                  <a:cubicBezTo>
                    <a:pt x="178179" y="136367"/>
                    <a:pt x="177518" y="137397"/>
                    <a:pt x="177493" y="138549"/>
                  </a:cubicBezTo>
                  <a:cubicBezTo>
                    <a:pt x="177493" y="138622"/>
                    <a:pt x="177273" y="145436"/>
                    <a:pt x="177076" y="152249"/>
                  </a:cubicBezTo>
                  <a:cubicBezTo>
                    <a:pt x="177003" y="155705"/>
                    <a:pt x="176905" y="158572"/>
                    <a:pt x="176880" y="160754"/>
                  </a:cubicBezTo>
                  <a:cubicBezTo>
                    <a:pt x="171439" y="157617"/>
                    <a:pt x="165827" y="154823"/>
                    <a:pt x="160067" y="152372"/>
                  </a:cubicBezTo>
                  <a:cubicBezTo>
                    <a:pt x="159643" y="152194"/>
                    <a:pt x="159236" y="152114"/>
                    <a:pt x="158853" y="152114"/>
                  </a:cubicBezTo>
                  <a:cubicBezTo>
                    <a:pt x="155961" y="152114"/>
                    <a:pt x="154468" y="156664"/>
                    <a:pt x="157715" y="157984"/>
                  </a:cubicBezTo>
                  <a:cubicBezTo>
                    <a:pt x="164798" y="160974"/>
                    <a:pt x="171734" y="164602"/>
                    <a:pt x="178253" y="168719"/>
                  </a:cubicBezTo>
                  <a:cubicBezTo>
                    <a:pt x="178766" y="169057"/>
                    <a:pt x="179327" y="169210"/>
                    <a:pt x="179877" y="169210"/>
                  </a:cubicBezTo>
                  <a:cubicBezTo>
                    <a:pt x="181638" y="169210"/>
                    <a:pt x="183295" y="167648"/>
                    <a:pt x="182959" y="165631"/>
                  </a:cubicBezTo>
                  <a:cubicBezTo>
                    <a:pt x="182861" y="163548"/>
                    <a:pt x="183228" y="149970"/>
                    <a:pt x="183522" y="140485"/>
                  </a:cubicBezTo>
                  <a:lnTo>
                    <a:pt x="205580" y="130020"/>
                  </a:lnTo>
                  <a:cubicBezTo>
                    <a:pt x="208227" y="129333"/>
                    <a:pt x="208595" y="125535"/>
                    <a:pt x="206144" y="124309"/>
                  </a:cubicBezTo>
                  <a:cubicBezTo>
                    <a:pt x="199183" y="119898"/>
                    <a:pt x="191929" y="115952"/>
                    <a:pt x="184503" y="112520"/>
                  </a:cubicBezTo>
                  <a:cubicBezTo>
                    <a:pt x="185875" y="109996"/>
                    <a:pt x="187150" y="107374"/>
                    <a:pt x="188301" y="104727"/>
                  </a:cubicBezTo>
                  <a:cubicBezTo>
                    <a:pt x="188301" y="104727"/>
                    <a:pt x="188326" y="104727"/>
                    <a:pt x="188326" y="104678"/>
                  </a:cubicBezTo>
                  <a:lnTo>
                    <a:pt x="201267" y="96565"/>
                  </a:lnTo>
                  <a:cubicBezTo>
                    <a:pt x="204060" y="94840"/>
                    <a:pt x="202223" y="90910"/>
                    <a:pt x="199592" y="90910"/>
                  </a:cubicBezTo>
                  <a:cubicBezTo>
                    <a:pt x="199084" y="90910"/>
                    <a:pt x="198546" y="91057"/>
                    <a:pt x="198007" y="91394"/>
                  </a:cubicBezTo>
                  <a:lnTo>
                    <a:pt x="191708" y="95340"/>
                  </a:lnTo>
                  <a:cubicBezTo>
                    <a:pt x="193350" y="90095"/>
                    <a:pt x="194527" y="84703"/>
                    <a:pt x="195213" y="79237"/>
                  </a:cubicBezTo>
                  <a:lnTo>
                    <a:pt x="205164" y="69458"/>
                  </a:lnTo>
                  <a:cubicBezTo>
                    <a:pt x="207347" y="67313"/>
                    <a:pt x="205279" y="64210"/>
                    <a:pt x="202926" y="64210"/>
                  </a:cubicBezTo>
                  <a:cubicBezTo>
                    <a:pt x="202242" y="64210"/>
                    <a:pt x="201534" y="64472"/>
                    <a:pt x="200899" y="65096"/>
                  </a:cubicBezTo>
                  <a:lnTo>
                    <a:pt x="195948" y="69949"/>
                  </a:lnTo>
                  <a:cubicBezTo>
                    <a:pt x="195997" y="69042"/>
                    <a:pt x="195997" y="68184"/>
                    <a:pt x="195997" y="67302"/>
                  </a:cubicBezTo>
                  <a:cubicBezTo>
                    <a:pt x="195997" y="62449"/>
                    <a:pt x="195630" y="57621"/>
                    <a:pt x="194894" y="52891"/>
                  </a:cubicBezTo>
                  <a:lnTo>
                    <a:pt x="201389" y="39484"/>
                  </a:lnTo>
                  <a:cubicBezTo>
                    <a:pt x="202531" y="37118"/>
                    <a:pt x="200469" y="35154"/>
                    <a:pt x="198456" y="35154"/>
                  </a:cubicBezTo>
                  <a:cubicBezTo>
                    <a:pt x="197446" y="35154"/>
                    <a:pt x="196448" y="35649"/>
                    <a:pt x="195875" y="36837"/>
                  </a:cubicBezTo>
                  <a:lnTo>
                    <a:pt x="192860" y="43063"/>
                  </a:lnTo>
                  <a:cubicBezTo>
                    <a:pt x="191390" y="37524"/>
                    <a:pt x="189380" y="32132"/>
                    <a:pt x="186978" y="26911"/>
                  </a:cubicBezTo>
                  <a:lnTo>
                    <a:pt x="190164" y="14804"/>
                  </a:lnTo>
                  <a:cubicBezTo>
                    <a:pt x="190750" y="12533"/>
                    <a:pt x="188876" y="11068"/>
                    <a:pt x="187063" y="11068"/>
                  </a:cubicBezTo>
                  <a:cubicBezTo>
                    <a:pt x="185843" y="11068"/>
                    <a:pt x="184652" y="11732"/>
                    <a:pt x="184258" y="13260"/>
                  </a:cubicBezTo>
                  <a:lnTo>
                    <a:pt x="182738" y="18921"/>
                  </a:lnTo>
                  <a:cubicBezTo>
                    <a:pt x="180385" y="14975"/>
                    <a:pt x="177738" y="11128"/>
                    <a:pt x="174797" y="7549"/>
                  </a:cubicBezTo>
                  <a:cubicBezTo>
                    <a:pt x="174152" y="6759"/>
                    <a:pt x="173359" y="6430"/>
                    <a:pt x="172579" y="6430"/>
                  </a:cubicBezTo>
                  <a:cubicBezTo>
                    <a:pt x="170338" y="6430"/>
                    <a:pt x="168212" y="9149"/>
                    <a:pt x="170067" y="11422"/>
                  </a:cubicBezTo>
                  <a:cubicBezTo>
                    <a:pt x="172959" y="14926"/>
                    <a:pt x="175532" y="18676"/>
                    <a:pt x="177812" y="22598"/>
                  </a:cubicBezTo>
                  <a:lnTo>
                    <a:pt x="170557" y="20882"/>
                  </a:lnTo>
                  <a:cubicBezTo>
                    <a:pt x="170286" y="20818"/>
                    <a:pt x="170028" y="20788"/>
                    <a:pt x="169783" y="20788"/>
                  </a:cubicBezTo>
                  <a:cubicBezTo>
                    <a:pt x="166542" y="20788"/>
                    <a:pt x="165602" y="25995"/>
                    <a:pt x="169111" y="26838"/>
                  </a:cubicBezTo>
                  <a:lnTo>
                    <a:pt x="181562" y="29779"/>
                  </a:lnTo>
                  <a:cubicBezTo>
                    <a:pt x="183841" y="34656"/>
                    <a:pt x="185679" y="39729"/>
                    <a:pt x="187027" y="44950"/>
                  </a:cubicBezTo>
                  <a:lnTo>
                    <a:pt x="181758" y="41273"/>
                  </a:lnTo>
                  <a:cubicBezTo>
                    <a:pt x="181191" y="40876"/>
                    <a:pt x="180616" y="40704"/>
                    <a:pt x="180070" y="40704"/>
                  </a:cubicBezTo>
                  <a:cubicBezTo>
                    <a:pt x="177520" y="40704"/>
                    <a:pt x="175608" y="44441"/>
                    <a:pt x="178253" y="46298"/>
                  </a:cubicBezTo>
                  <a:lnTo>
                    <a:pt x="188816" y="53626"/>
                  </a:lnTo>
                  <a:cubicBezTo>
                    <a:pt x="189502" y="58111"/>
                    <a:pt x="189870" y="62694"/>
                    <a:pt x="189870" y="67253"/>
                  </a:cubicBezTo>
                  <a:cubicBezTo>
                    <a:pt x="189870" y="68160"/>
                    <a:pt x="189870" y="69042"/>
                    <a:pt x="189846" y="69973"/>
                  </a:cubicBezTo>
                  <a:lnTo>
                    <a:pt x="185924" y="64802"/>
                  </a:lnTo>
                  <a:cubicBezTo>
                    <a:pt x="185293" y="63960"/>
                    <a:pt x="184479" y="63611"/>
                    <a:pt x="183670" y="63611"/>
                  </a:cubicBezTo>
                  <a:cubicBezTo>
                    <a:pt x="181464" y="63611"/>
                    <a:pt x="179301" y="66213"/>
                    <a:pt x="181022" y="68527"/>
                  </a:cubicBezTo>
                  <a:lnTo>
                    <a:pt x="189061" y="79115"/>
                  </a:lnTo>
                  <a:cubicBezTo>
                    <a:pt x="188424" y="83894"/>
                    <a:pt x="187395" y="88575"/>
                    <a:pt x="185998" y="93183"/>
                  </a:cubicBezTo>
                  <a:lnTo>
                    <a:pt x="183522" y="87693"/>
                  </a:lnTo>
                  <a:cubicBezTo>
                    <a:pt x="182960" y="86460"/>
                    <a:pt x="181942" y="85945"/>
                    <a:pt x="180909" y="85945"/>
                  </a:cubicBezTo>
                  <a:cubicBezTo>
                    <a:pt x="178924" y="85945"/>
                    <a:pt x="176886" y="87848"/>
                    <a:pt x="177934" y="90217"/>
                  </a:cubicBezTo>
                  <a:lnTo>
                    <a:pt x="183032" y="101393"/>
                  </a:lnTo>
                  <a:cubicBezTo>
                    <a:pt x="181807" y="104334"/>
                    <a:pt x="180410" y="107226"/>
                    <a:pt x="178866" y="109996"/>
                  </a:cubicBezTo>
                  <a:cubicBezTo>
                    <a:pt x="171734" y="106981"/>
                    <a:pt x="164479" y="104359"/>
                    <a:pt x="157053" y="102251"/>
                  </a:cubicBezTo>
                  <a:cubicBezTo>
                    <a:pt x="164503" y="91688"/>
                    <a:pt x="168866" y="78796"/>
                    <a:pt x="168866" y="64875"/>
                  </a:cubicBezTo>
                  <a:cubicBezTo>
                    <a:pt x="168866" y="29117"/>
                    <a:pt x="139848" y="1"/>
                    <a:pt x="10416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6"/>
            <p:cNvSpPr/>
            <p:nvPr/>
          </p:nvSpPr>
          <p:spPr>
            <a:xfrm>
              <a:off x="3422750" y="238125"/>
              <a:ext cx="756725" cy="689325"/>
            </a:xfrm>
            <a:custGeom>
              <a:rect b="b" l="l" r="r" t="t"/>
              <a:pathLst>
                <a:path extrusionOk="0" h="27573" w="30269">
                  <a:moveTo>
                    <a:pt x="20686" y="6029"/>
                  </a:moveTo>
                  <a:cubicBezTo>
                    <a:pt x="22573" y="6029"/>
                    <a:pt x="24191" y="8063"/>
                    <a:pt x="24191" y="10441"/>
                  </a:cubicBezTo>
                  <a:cubicBezTo>
                    <a:pt x="24191" y="17426"/>
                    <a:pt x="17598" y="20391"/>
                    <a:pt x="15220" y="21249"/>
                  </a:cubicBezTo>
                  <a:cubicBezTo>
                    <a:pt x="12868" y="20342"/>
                    <a:pt x="6201" y="17303"/>
                    <a:pt x="6201" y="10441"/>
                  </a:cubicBezTo>
                  <a:cubicBezTo>
                    <a:pt x="6177" y="8063"/>
                    <a:pt x="7770" y="6029"/>
                    <a:pt x="9681" y="6029"/>
                  </a:cubicBezTo>
                  <a:cubicBezTo>
                    <a:pt x="10784" y="6029"/>
                    <a:pt x="11838" y="6740"/>
                    <a:pt x="12524" y="7916"/>
                  </a:cubicBezTo>
                  <a:cubicBezTo>
                    <a:pt x="13064" y="8897"/>
                    <a:pt x="14093" y="9460"/>
                    <a:pt x="15171" y="9460"/>
                  </a:cubicBezTo>
                  <a:cubicBezTo>
                    <a:pt x="16274" y="9460"/>
                    <a:pt x="17304" y="8848"/>
                    <a:pt x="17843" y="7916"/>
                  </a:cubicBezTo>
                  <a:cubicBezTo>
                    <a:pt x="18480" y="6740"/>
                    <a:pt x="19534" y="6029"/>
                    <a:pt x="20686" y="6029"/>
                  </a:cubicBezTo>
                  <a:close/>
                  <a:moveTo>
                    <a:pt x="9632" y="0"/>
                  </a:moveTo>
                  <a:cubicBezTo>
                    <a:pt x="4339" y="0"/>
                    <a:pt x="0" y="4730"/>
                    <a:pt x="0" y="10514"/>
                  </a:cubicBezTo>
                  <a:cubicBezTo>
                    <a:pt x="49" y="15833"/>
                    <a:pt x="2574" y="20465"/>
                    <a:pt x="7353" y="23945"/>
                  </a:cubicBezTo>
                  <a:cubicBezTo>
                    <a:pt x="10784" y="26396"/>
                    <a:pt x="14191" y="27401"/>
                    <a:pt x="14314" y="27450"/>
                  </a:cubicBezTo>
                  <a:cubicBezTo>
                    <a:pt x="14608" y="27523"/>
                    <a:pt x="14853" y="27572"/>
                    <a:pt x="15147" y="27572"/>
                  </a:cubicBezTo>
                  <a:cubicBezTo>
                    <a:pt x="15392" y="27572"/>
                    <a:pt x="15662" y="27523"/>
                    <a:pt x="15907" y="27499"/>
                  </a:cubicBezTo>
                  <a:cubicBezTo>
                    <a:pt x="20882" y="26175"/>
                    <a:pt x="30269" y="20955"/>
                    <a:pt x="30269" y="10514"/>
                  </a:cubicBezTo>
                  <a:cubicBezTo>
                    <a:pt x="30269" y="4730"/>
                    <a:pt x="25955" y="0"/>
                    <a:pt x="20637" y="0"/>
                  </a:cubicBezTo>
                  <a:cubicBezTo>
                    <a:pt x="18652" y="0"/>
                    <a:pt x="16740" y="686"/>
                    <a:pt x="15147" y="1887"/>
                  </a:cubicBezTo>
                  <a:cubicBezTo>
                    <a:pt x="13554" y="662"/>
                    <a:pt x="11642" y="0"/>
                    <a:pt x="963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6"/>
            <p:cNvSpPr/>
            <p:nvPr/>
          </p:nvSpPr>
          <p:spPr>
            <a:xfrm>
              <a:off x="4588150" y="477525"/>
              <a:ext cx="804525" cy="717075"/>
            </a:xfrm>
            <a:custGeom>
              <a:rect b="b" l="l" r="r" t="t"/>
              <a:pathLst>
                <a:path extrusionOk="0" h="28683" w="32181">
                  <a:moveTo>
                    <a:pt x="11607" y="6092"/>
                  </a:moveTo>
                  <a:cubicBezTo>
                    <a:pt x="11997" y="6092"/>
                    <a:pt x="12381" y="6169"/>
                    <a:pt x="12745" y="6330"/>
                  </a:cubicBezTo>
                  <a:cubicBezTo>
                    <a:pt x="13750" y="6771"/>
                    <a:pt x="14436" y="7850"/>
                    <a:pt x="14607" y="9173"/>
                  </a:cubicBezTo>
                  <a:cubicBezTo>
                    <a:pt x="14730" y="10276"/>
                    <a:pt x="15416" y="11232"/>
                    <a:pt x="16446" y="11673"/>
                  </a:cubicBezTo>
                  <a:cubicBezTo>
                    <a:pt x="16841" y="11843"/>
                    <a:pt x="17251" y="11925"/>
                    <a:pt x="17657" y="11925"/>
                  </a:cubicBezTo>
                  <a:cubicBezTo>
                    <a:pt x="18309" y="11925"/>
                    <a:pt x="18951" y="11713"/>
                    <a:pt x="19509" y="11305"/>
                  </a:cubicBezTo>
                  <a:cubicBezTo>
                    <a:pt x="20196" y="10778"/>
                    <a:pt x="20977" y="10501"/>
                    <a:pt x="21716" y="10501"/>
                  </a:cubicBezTo>
                  <a:cubicBezTo>
                    <a:pt x="22110" y="10501"/>
                    <a:pt x="22493" y="10580"/>
                    <a:pt x="22842" y="10742"/>
                  </a:cubicBezTo>
                  <a:cubicBezTo>
                    <a:pt x="24607" y="11502"/>
                    <a:pt x="25244" y="14001"/>
                    <a:pt x="24264" y="16207"/>
                  </a:cubicBezTo>
                  <a:cubicBezTo>
                    <a:pt x="21814" y="21816"/>
                    <a:pt x="15917" y="22563"/>
                    <a:pt x="12832" y="22563"/>
                  </a:cubicBezTo>
                  <a:cubicBezTo>
                    <a:pt x="12398" y="22563"/>
                    <a:pt x="12020" y="22549"/>
                    <a:pt x="11715" y="22530"/>
                  </a:cubicBezTo>
                  <a:cubicBezTo>
                    <a:pt x="9877" y="20717"/>
                    <a:pt x="5024" y="15251"/>
                    <a:pt x="7745" y="8977"/>
                  </a:cubicBezTo>
                  <a:cubicBezTo>
                    <a:pt x="8523" y="7226"/>
                    <a:pt x="10105" y="6092"/>
                    <a:pt x="11607" y="6092"/>
                  </a:cubicBezTo>
                  <a:close/>
                  <a:moveTo>
                    <a:pt x="11628" y="0"/>
                  </a:moveTo>
                  <a:cubicBezTo>
                    <a:pt x="7760" y="0"/>
                    <a:pt x="3941" y="2494"/>
                    <a:pt x="2181" y="6575"/>
                  </a:cubicBezTo>
                  <a:cubicBezTo>
                    <a:pt x="0" y="11502"/>
                    <a:pt x="466" y="16771"/>
                    <a:pt x="3480" y="21869"/>
                  </a:cubicBezTo>
                  <a:cubicBezTo>
                    <a:pt x="5588" y="25447"/>
                    <a:pt x="8333" y="27702"/>
                    <a:pt x="8456" y="27824"/>
                  </a:cubicBezTo>
                  <a:cubicBezTo>
                    <a:pt x="8848" y="28143"/>
                    <a:pt x="9387" y="28388"/>
                    <a:pt x="9926" y="28486"/>
                  </a:cubicBezTo>
                  <a:cubicBezTo>
                    <a:pt x="10784" y="28609"/>
                    <a:pt x="11764" y="28682"/>
                    <a:pt x="12843" y="28682"/>
                  </a:cubicBezTo>
                  <a:cubicBezTo>
                    <a:pt x="18357" y="28682"/>
                    <a:pt x="26347" y="26648"/>
                    <a:pt x="29852" y="18634"/>
                  </a:cubicBezTo>
                  <a:cubicBezTo>
                    <a:pt x="32180" y="13315"/>
                    <a:pt x="30146" y="7262"/>
                    <a:pt x="25244" y="5154"/>
                  </a:cubicBezTo>
                  <a:cubicBezTo>
                    <a:pt x="24106" y="4638"/>
                    <a:pt x="22892" y="4394"/>
                    <a:pt x="21679" y="4394"/>
                  </a:cubicBezTo>
                  <a:cubicBezTo>
                    <a:pt x="20934" y="4394"/>
                    <a:pt x="20188" y="4486"/>
                    <a:pt x="19460" y="4664"/>
                  </a:cubicBezTo>
                  <a:cubicBezTo>
                    <a:pt x="18480" y="2899"/>
                    <a:pt x="17009" y="1526"/>
                    <a:pt x="15171" y="742"/>
                  </a:cubicBezTo>
                  <a:cubicBezTo>
                    <a:pt x="14025" y="239"/>
                    <a:pt x="12824" y="0"/>
                    <a:pt x="1162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6"/>
            <p:cNvSpPr/>
            <p:nvPr/>
          </p:nvSpPr>
          <p:spPr>
            <a:xfrm>
              <a:off x="2269000" y="471325"/>
              <a:ext cx="771425" cy="720200"/>
            </a:xfrm>
            <a:custGeom>
              <a:rect b="b" l="l" r="r" t="t"/>
              <a:pathLst>
                <a:path extrusionOk="0" h="28808" w="30857">
                  <a:moveTo>
                    <a:pt x="19081" y="6052"/>
                  </a:moveTo>
                  <a:cubicBezTo>
                    <a:pt x="20504" y="6052"/>
                    <a:pt x="22050" y="7027"/>
                    <a:pt x="22916" y="8612"/>
                  </a:cubicBezTo>
                  <a:cubicBezTo>
                    <a:pt x="26176" y="14642"/>
                    <a:pt x="21764" y="20524"/>
                    <a:pt x="20147" y="22411"/>
                  </a:cubicBezTo>
                  <a:cubicBezTo>
                    <a:pt x="19507" y="22505"/>
                    <a:pt x="18559" y="22609"/>
                    <a:pt x="17447" y="22609"/>
                  </a:cubicBezTo>
                  <a:cubicBezTo>
                    <a:pt x="14211" y="22609"/>
                    <a:pt x="9582" y="21732"/>
                    <a:pt x="7083" y="17190"/>
                  </a:cubicBezTo>
                  <a:cubicBezTo>
                    <a:pt x="6520" y="16112"/>
                    <a:pt x="6324" y="14887"/>
                    <a:pt x="6569" y="13784"/>
                  </a:cubicBezTo>
                  <a:cubicBezTo>
                    <a:pt x="6765" y="12828"/>
                    <a:pt x="7304" y="12093"/>
                    <a:pt x="8064" y="11676"/>
                  </a:cubicBezTo>
                  <a:cubicBezTo>
                    <a:pt x="8480" y="11480"/>
                    <a:pt x="8922" y="11357"/>
                    <a:pt x="9412" y="11357"/>
                  </a:cubicBezTo>
                  <a:cubicBezTo>
                    <a:pt x="10074" y="11357"/>
                    <a:pt x="10809" y="11553"/>
                    <a:pt x="11446" y="11970"/>
                  </a:cubicBezTo>
                  <a:cubicBezTo>
                    <a:pt x="11950" y="12268"/>
                    <a:pt x="12516" y="12422"/>
                    <a:pt x="13082" y="12422"/>
                  </a:cubicBezTo>
                  <a:cubicBezTo>
                    <a:pt x="13589" y="12422"/>
                    <a:pt x="14096" y="12298"/>
                    <a:pt x="14559" y="12044"/>
                  </a:cubicBezTo>
                  <a:cubicBezTo>
                    <a:pt x="15539" y="11504"/>
                    <a:pt x="16152" y="10500"/>
                    <a:pt x="16152" y="9397"/>
                  </a:cubicBezTo>
                  <a:cubicBezTo>
                    <a:pt x="16176" y="8049"/>
                    <a:pt x="16764" y="6897"/>
                    <a:pt x="17745" y="6382"/>
                  </a:cubicBezTo>
                  <a:cubicBezTo>
                    <a:pt x="18158" y="6157"/>
                    <a:pt x="18613" y="6052"/>
                    <a:pt x="19081" y="6052"/>
                  </a:cubicBezTo>
                  <a:close/>
                  <a:moveTo>
                    <a:pt x="19051" y="1"/>
                  </a:moveTo>
                  <a:cubicBezTo>
                    <a:pt x="17603" y="1"/>
                    <a:pt x="16160" y="342"/>
                    <a:pt x="14828" y="1064"/>
                  </a:cubicBezTo>
                  <a:cubicBezTo>
                    <a:pt x="13088" y="2044"/>
                    <a:pt x="11691" y="3515"/>
                    <a:pt x="10882" y="5353"/>
                  </a:cubicBezTo>
                  <a:cubicBezTo>
                    <a:pt x="10394" y="5273"/>
                    <a:pt x="9905" y="5234"/>
                    <a:pt x="9417" y="5234"/>
                  </a:cubicBezTo>
                  <a:cubicBezTo>
                    <a:pt x="7944" y="5234"/>
                    <a:pt x="6485" y="5597"/>
                    <a:pt x="5123" y="6333"/>
                  </a:cubicBezTo>
                  <a:cubicBezTo>
                    <a:pt x="2819" y="7608"/>
                    <a:pt x="1177" y="9764"/>
                    <a:pt x="564" y="12485"/>
                  </a:cubicBezTo>
                  <a:cubicBezTo>
                    <a:pt x="0" y="15058"/>
                    <a:pt x="393" y="17803"/>
                    <a:pt x="1716" y="20205"/>
                  </a:cubicBezTo>
                  <a:cubicBezTo>
                    <a:pt x="5417" y="26969"/>
                    <a:pt x="12279" y="28808"/>
                    <a:pt x="17573" y="28808"/>
                  </a:cubicBezTo>
                  <a:cubicBezTo>
                    <a:pt x="19460" y="28808"/>
                    <a:pt x="21127" y="28563"/>
                    <a:pt x="22426" y="28268"/>
                  </a:cubicBezTo>
                  <a:cubicBezTo>
                    <a:pt x="22965" y="28146"/>
                    <a:pt x="23455" y="27876"/>
                    <a:pt x="23823" y="27509"/>
                  </a:cubicBezTo>
                  <a:cubicBezTo>
                    <a:pt x="23946" y="27386"/>
                    <a:pt x="26470" y="24886"/>
                    <a:pt x="28308" y="21087"/>
                  </a:cubicBezTo>
                  <a:cubicBezTo>
                    <a:pt x="30857" y="15793"/>
                    <a:pt x="30857" y="10500"/>
                    <a:pt x="28308" y="5769"/>
                  </a:cubicBezTo>
                  <a:cubicBezTo>
                    <a:pt x="26313" y="2129"/>
                    <a:pt x="22668" y="1"/>
                    <a:pt x="1905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6"/>
            <p:cNvSpPr/>
            <p:nvPr/>
          </p:nvSpPr>
          <p:spPr>
            <a:xfrm>
              <a:off x="2091300" y="4109000"/>
              <a:ext cx="657025" cy="766175"/>
            </a:xfrm>
            <a:custGeom>
              <a:rect b="b" l="l" r="r" t="t"/>
              <a:pathLst>
                <a:path extrusionOk="0" h="30647" w="26281">
                  <a:moveTo>
                    <a:pt x="14870" y="0"/>
                  </a:moveTo>
                  <a:cubicBezTo>
                    <a:pt x="14541" y="0"/>
                    <a:pt x="14191" y="57"/>
                    <a:pt x="13824" y="183"/>
                  </a:cubicBezTo>
                  <a:lnTo>
                    <a:pt x="2452" y="4129"/>
                  </a:lnTo>
                  <a:cubicBezTo>
                    <a:pt x="859" y="4668"/>
                    <a:pt x="1" y="6457"/>
                    <a:pt x="589" y="8001"/>
                  </a:cubicBezTo>
                  <a:lnTo>
                    <a:pt x="7623" y="28613"/>
                  </a:lnTo>
                  <a:cubicBezTo>
                    <a:pt x="8051" y="29838"/>
                    <a:pt x="9266" y="30647"/>
                    <a:pt x="10521" y="30647"/>
                  </a:cubicBezTo>
                  <a:cubicBezTo>
                    <a:pt x="10847" y="30647"/>
                    <a:pt x="11177" y="30592"/>
                    <a:pt x="11496" y="30476"/>
                  </a:cubicBezTo>
                  <a:lnTo>
                    <a:pt x="22892" y="26530"/>
                  </a:lnTo>
                  <a:cubicBezTo>
                    <a:pt x="26280" y="25378"/>
                    <a:pt x="24966" y="20546"/>
                    <a:pt x="21952" y="20546"/>
                  </a:cubicBezTo>
                  <a:cubicBezTo>
                    <a:pt x="21630" y="20546"/>
                    <a:pt x="21288" y="20601"/>
                    <a:pt x="20931" y="20721"/>
                  </a:cubicBezTo>
                  <a:lnTo>
                    <a:pt x="12402" y="23662"/>
                  </a:lnTo>
                  <a:lnTo>
                    <a:pt x="10809" y="19030"/>
                  </a:lnTo>
                  <a:lnTo>
                    <a:pt x="18039" y="16530"/>
                  </a:lnTo>
                  <a:cubicBezTo>
                    <a:pt x="21376" y="15359"/>
                    <a:pt x="20091" y="10563"/>
                    <a:pt x="17076" y="10563"/>
                  </a:cubicBezTo>
                  <a:cubicBezTo>
                    <a:pt x="16747" y="10563"/>
                    <a:pt x="16397" y="10621"/>
                    <a:pt x="16030" y="10746"/>
                  </a:cubicBezTo>
                  <a:lnTo>
                    <a:pt x="8824" y="13222"/>
                  </a:lnTo>
                  <a:lnTo>
                    <a:pt x="7305" y="8908"/>
                  </a:lnTo>
                  <a:lnTo>
                    <a:pt x="15834" y="5967"/>
                  </a:lnTo>
                  <a:cubicBezTo>
                    <a:pt x="19170" y="4796"/>
                    <a:pt x="17885" y="0"/>
                    <a:pt x="1487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6"/>
            <p:cNvSpPr/>
            <p:nvPr/>
          </p:nvSpPr>
          <p:spPr>
            <a:xfrm>
              <a:off x="2826650" y="3962725"/>
              <a:ext cx="601625" cy="724200"/>
            </a:xfrm>
            <a:custGeom>
              <a:rect b="b" l="l" r="r" t="t"/>
              <a:pathLst>
                <a:path extrusionOk="0" h="28968" w="24065">
                  <a:moveTo>
                    <a:pt x="9507" y="11328"/>
                  </a:moveTo>
                  <a:lnTo>
                    <a:pt x="12325" y="15936"/>
                  </a:lnTo>
                  <a:lnTo>
                    <a:pt x="8428" y="16622"/>
                  </a:lnTo>
                  <a:lnTo>
                    <a:pt x="9507" y="11328"/>
                  </a:lnTo>
                  <a:close/>
                  <a:moveTo>
                    <a:pt x="8060" y="1"/>
                  </a:moveTo>
                  <a:cubicBezTo>
                    <a:pt x="6688" y="1"/>
                    <a:pt x="5321" y="868"/>
                    <a:pt x="5022" y="2407"/>
                  </a:cubicBezTo>
                  <a:lnTo>
                    <a:pt x="439" y="25396"/>
                  </a:lnTo>
                  <a:cubicBezTo>
                    <a:pt x="1" y="27613"/>
                    <a:pt x="1800" y="28967"/>
                    <a:pt x="3555" y="28967"/>
                  </a:cubicBezTo>
                  <a:cubicBezTo>
                    <a:pt x="4845" y="28967"/>
                    <a:pt x="6111" y="28234"/>
                    <a:pt x="6443" y="26572"/>
                  </a:cubicBezTo>
                  <a:lnTo>
                    <a:pt x="7129" y="23043"/>
                  </a:lnTo>
                  <a:lnTo>
                    <a:pt x="15708" y="21573"/>
                  </a:lnTo>
                  <a:lnTo>
                    <a:pt x="17423" y="24391"/>
                  </a:lnTo>
                  <a:cubicBezTo>
                    <a:pt x="18036" y="25395"/>
                    <a:pt x="18938" y="25812"/>
                    <a:pt x="19843" y="25812"/>
                  </a:cubicBezTo>
                  <a:cubicBezTo>
                    <a:pt x="21944" y="25812"/>
                    <a:pt x="24065" y="23568"/>
                    <a:pt x="22644" y="21205"/>
                  </a:cubicBezTo>
                  <a:lnTo>
                    <a:pt x="10634" y="1426"/>
                  </a:lnTo>
                  <a:cubicBezTo>
                    <a:pt x="10039" y="451"/>
                    <a:pt x="9048" y="1"/>
                    <a:pt x="806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6"/>
            <p:cNvSpPr/>
            <p:nvPr/>
          </p:nvSpPr>
          <p:spPr>
            <a:xfrm>
              <a:off x="3550200" y="3896050"/>
              <a:ext cx="471200" cy="692400"/>
            </a:xfrm>
            <a:custGeom>
              <a:rect b="b" l="l" r="r" t="t"/>
              <a:pathLst>
                <a:path extrusionOk="0" h="27696" w="18848">
                  <a:moveTo>
                    <a:pt x="8529" y="6128"/>
                  </a:moveTo>
                  <a:cubicBezTo>
                    <a:pt x="9191" y="6128"/>
                    <a:pt x="12524" y="6324"/>
                    <a:pt x="12524" y="10122"/>
                  </a:cubicBezTo>
                  <a:cubicBezTo>
                    <a:pt x="12524" y="11642"/>
                    <a:pt x="11961" y="12157"/>
                    <a:pt x="11348" y="12500"/>
                  </a:cubicBezTo>
                  <a:cubicBezTo>
                    <a:pt x="10539" y="12990"/>
                    <a:pt x="9510" y="13064"/>
                    <a:pt x="9191" y="13064"/>
                  </a:cubicBezTo>
                  <a:lnTo>
                    <a:pt x="6054" y="13064"/>
                  </a:lnTo>
                  <a:lnTo>
                    <a:pt x="6078" y="6128"/>
                  </a:lnTo>
                  <a:close/>
                  <a:moveTo>
                    <a:pt x="3064" y="0"/>
                  </a:moveTo>
                  <a:cubicBezTo>
                    <a:pt x="1397" y="0"/>
                    <a:pt x="0" y="1397"/>
                    <a:pt x="0" y="3064"/>
                  </a:cubicBezTo>
                  <a:lnTo>
                    <a:pt x="0" y="24754"/>
                  </a:lnTo>
                  <a:cubicBezTo>
                    <a:pt x="0" y="26715"/>
                    <a:pt x="1532" y="27695"/>
                    <a:pt x="3064" y="27695"/>
                  </a:cubicBezTo>
                  <a:cubicBezTo>
                    <a:pt x="4596" y="27695"/>
                    <a:pt x="6127" y="26715"/>
                    <a:pt x="6127" y="24754"/>
                  </a:cubicBezTo>
                  <a:lnTo>
                    <a:pt x="6127" y="19215"/>
                  </a:lnTo>
                  <a:cubicBezTo>
                    <a:pt x="6863" y="19215"/>
                    <a:pt x="7770" y="19264"/>
                    <a:pt x="8578" y="19289"/>
                  </a:cubicBezTo>
                  <a:cubicBezTo>
                    <a:pt x="10417" y="19387"/>
                    <a:pt x="12745" y="19509"/>
                    <a:pt x="12745" y="24730"/>
                  </a:cubicBezTo>
                  <a:cubicBezTo>
                    <a:pt x="12745" y="26678"/>
                    <a:pt x="14271" y="27652"/>
                    <a:pt x="15796" y="27652"/>
                  </a:cubicBezTo>
                  <a:cubicBezTo>
                    <a:pt x="17322" y="27652"/>
                    <a:pt x="18848" y="26678"/>
                    <a:pt x="18848" y="24730"/>
                  </a:cubicBezTo>
                  <a:cubicBezTo>
                    <a:pt x="18848" y="21176"/>
                    <a:pt x="17965" y="18357"/>
                    <a:pt x="16250" y="16397"/>
                  </a:cubicBezTo>
                  <a:cubicBezTo>
                    <a:pt x="17671" y="14975"/>
                    <a:pt x="18676" y="12892"/>
                    <a:pt x="18676" y="10122"/>
                  </a:cubicBezTo>
                  <a:cubicBezTo>
                    <a:pt x="18676" y="5931"/>
                    <a:pt x="16691" y="3481"/>
                    <a:pt x="15024" y="2182"/>
                  </a:cubicBezTo>
                  <a:cubicBezTo>
                    <a:pt x="13235" y="785"/>
                    <a:pt x="10907" y="0"/>
                    <a:pt x="857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6"/>
            <p:cNvSpPr/>
            <p:nvPr/>
          </p:nvSpPr>
          <p:spPr>
            <a:xfrm>
              <a:off x="4208275" y="3916575"/>
              <a:ext cx="617450" cy="717475"/>
            </a:xfrm>
            <a:custGeom>
              <a:rect b="b" l="l" r="r" t="t"/>
              <a:pathLst>
                <a:path extrusionOk="0" h="28699" w="24698">
                  <a:moveTo>
                    <a:pt x="4107" y="0"/>
                  </a:moveTo>
                  <a:cubicBezTo>
                    <a:pt x="664" y="0"/>
                    <a:pt x="1" y="5529"/>
                    <a:pt x="3701" y="6091"/>
                  </a:cubicBezTo>
                  <a:lnTo>
                    <a:pt x="8847" y="6851"/>
                  </a:lnTo>
                  <a:lnTo>
                    <a:pt x="6102" y="25281"/>
                  </a:lnTo>
                  <a:cubicBezTo>
                    <a:pt x="5787" y="27445"/>
                    <a:pt x="7532" y="28699"/>
                    <a:pt x="9234" y="28699"/>
                  </a:cubicBezTo>
                  <a:cubicBezTo>
                    <a:pt x="10578" y="28699"/>
                    <a:pt x="11897" y="27918"/>
                    <a:pt x="12156" y="26188"/>
                  </a:cubicBezTo>
                  <a:lnTo>
                    <a:pt x="14950" y="7757"/>
                  </a:lnTo>
                  <a:lnTo>
                    <a:pt x="20097" y="8517"/>
                  </a:lnTo>
                  <a:cubicBezTo>
                    <a:pt x="20276" y="8544"/>
                    <a:pt x="20449" y="8557"/>
                    <a:pt x="20615" y="8557"/>
                  </a:cubicBezTo>
                  <a:cubicBezTo>
                    <a:pt x="24043" y="8557"/>
                    <a:pt x="24697" y="3026"/>
                    <a:pt x="21004" y="2488"/>
                  </a:cubicBezTo>
                  <a:lnTo>
                    <a:pt x="4607" y="37"/>
                  </a:lnTo>
                  <a:cubicBezTo>
                    <a:pt x="4435" y="12"/>
                    <a:pt x="4268" y="0"/>
                    <a:pt x="410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6"/>
            <p:cNvSpPr/>
            <p:nvPr/>
          </p:nvSpPr>
          <p:spPr>
            <a:xfrm>
              <a:off x="4826050" y="4103000"/>
              <a:ext cx="675825" cy="771125"/>
            </a:xfrm>
            <a:custGeom>
              <a:rect b="b" l="l" r="r" t="t"/>
              <a:pathLst>
                <a:path extrusionOk="0" h="30845" w="27033">
                  <a:moveTo>
                    <a:pt x="10087" y="1"/>
                  </a:moveTo>
                  <a:cubicBezTo>
                    <a:pt x="8932" y="1"/>
                    <a:pt x="7804" y="611"/>
                    <a:pt x="7346" y="2041"/>
                  </a:cubicBezTo>
                  <a:lnTo>
                    <a:pt x="729" y="22726"/>
                  </a:lnTo>
                  <a:cubicBezTo>
                    <a:pt x="1" y="25046"/>
                    <a:pt x="1938" y="26653"/>
                    <a:pt x="3811" y="26653"/>
                  </a:cubicBezTo>
                  <a:cubicBezTo>
                    <a:pt x="4965" y="26653"/>
                    <a:pt x="6095" y="26043"/>
                    <a:pt x="6562" y="24613"/>
                  </a:cubicBezTo>
                  <a:lnTo>
                    <a:pt x="9037" y="16844"/>
                  </a:lnTo>
                  <a:lnTo>
                    <a:pt x="16341" y="19172"/>
                  </a:lnTo>
                  <a:lnTo>
                    <a:pt x="13866" y="26917"/>
                  </a:lnTo>
                  <a:cubicBezTo>
                    <a:pt x="13138" y="29237"/>
                    <a:pt x="15074" y="30844"/>
                    <a:pt x="16947" y="30844"/>
                  </a:cubicBezTo>
                  <a:cubicBezTo>
                    <a:pt x="18101" y="30844"/>
                    <a:pt x="19231" y="30234"/>
                    <a:pt x="19699" y="28804"/>
                  </a:cubicBezTo>
                  <a:lnTo>
                    <a:pt x="26291" y="8119"/>
                  </a:lnTo>
                  <a:cubicBezTo>
                    <a:pt x="27033" y="5804"/>
                    <a:pt x="25103" y="4208"/>
                    <a:pt x="23229" y="4208"/>
                  </a:cubicBezTo>
                  <a:cubicBezTo>
                    <a:pt x="22067" y="4208"/>
                    <a:pt x="20927" y="4821"/>
                    <a:pt x="20458" y="6256"/>
                  </a:cubicBezTo>
                  <a:lnTo>
                    <a:pt x="18179" y="13339"/>
                  </a:lnTo>
                  <a:lnTo>
                    <a:pt x="10875" y="11011"/>
                  </a:lnTo>
                  <a:lnTo>
                    <a:pt x="13179" y="3928"/>
                  </a:lnTo>
                  <a:cubicBezTo>
                    <a:pt x="13907" y="1608"/>
                    <a:pt x="11961" y="1"/>
                    <a:pt x="1008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7"/>
          <p:cNvSpPr txBox="1"/>
          <p:nvPr>
            <p:ph type="title"/>
          </p:nvPr>
        </p:nvSpPr>
        <p:spPr>
          <a:xfrm>
            <a:off x="452700" y="493475"/>
            <a:ext cx="8238600" cy="478200"/>
          </a:xfrm>
          <a:prstGeom prst="rect">
            <a:avLst/>
          </a:prstGeom>
        </p:spPr>
        <p:txBody>
          <a:bodyPr anchorCtr="0" anchor="ctr" bIns="0" lIns="0" spcFirstLastPara="1" rIns="0" wrap="square" tIns="0">
            <a:noAutofit/>
          </a:bodyPr>
          <a:lstStyle/>
          <a:p>
            <a:pPr indent="0" lvl="0" marL="0" rtl="0" algn="ctr">
              <a:lnSpc>
                <a:spcPct val="90000"/>
              </a:lnSpc>
              <a:spcBef>
                <a:spcPts val="0"/>
              </a:spcBef>
              <a:spcAft>
                <a:spcPts val="0"/>
              </a:spcAft>
              <a:buClr>
                <a:srgbClr val="0B082E"/>
              </a:buClr>
              <a:buSzPts val="3400"/>
              <a:buFont typeface="Impact"/>
              <a:buNone/>
            </a:pPr>
            <a:r>
              <a:rPr b="1" lang="en" sz="4800">
                <a:solidFill>
                  <a:srgbClr val="0B082E"/>
                </a:solidFill>
                <a:latin typeface="Amatic SC"/>
                <a:ea typeface="Amatic SC"/>
                <a:cs typeface="Amatic SC"/>
                <a:sym typeface="Amatic SC"/>
              </a:rPr>
              <a:t>WHAT ARE RENEWABLE ENERGIES?</a:t>
            </a:r>
            <a:endParaRPr b="1" sz="3900">
              <a:latin typeface="Amatic SC"/>
              <a:ea typeface="Amatic SC"/>
              <a:cs typeface="Amatic SC"/>
              <a:sym typeface="Amatic SC"/>
            </a:endParaRPr>
          </a:p>
        </p:txBody>
      </p:sp>
      <p:sp>
        <p:nvSpPr>
          <p:cNvPr id="470" name="Google Shape;470;p27"/>
          <p:cNvSpPr txBox="1"/>
          <p:nvPr/>
        </p:nvSpPr>
        <p:spPr>
          <a:xfrm>
            <a:off x="714550" y="1506700"/>
            <a:ext cx="41106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Montserrat Medium"/>
                <a:ea typeface="Montserrat Medium"/>
                <a:cs typeface="Montserrat Medium"/>
                <a:sym typeface="Montserrat Medium"/>
              </a:rPr>
              <a:t>Renewable energies are energy sources that are not subject to depletion because they are naturally reintegrated in a human time scale through physical processes. </a:t>
            </a:r>
            <a:endParaRPr sz="2200">
              <a:latin typeface="Montserrat Medium"/>
              <a:ea typeface="Montserrat Medium"/>
              <a:cs typeface="Montserrat Medium"/>
              <a:sym typeface="Montserrat Medium"/>
            </a:endParaRPr>
          </a:p>
        </p:txBody>
      </p:sp>
      <p:grpSp>
        <p:nvGrpSpPr>
          <p:cNvPr id="471" name="Google Shape;471;p27"/>
          <p:cNvGrpSpPr/>
          <p:nvPr/>
        </p:nvGrpSpPr>
        <p:grpSpPr>
          <a:xfrm>
            <a:off x="5346241" y="1410239"/>
            <a:ext cx="3345051" cy="2976152"/>
            <a:chOff x="2862563" y="1242763"/>
            <a:chExt cx="3382940" cy="2621467"/>
          </a:xfrm>
        </p:grpSpPr>
        <p:sp>
          <p:nvSpPr>
            <p:cNvPr id="472" name="Google Shape;472;p27"/>
            <p:cNvSpPr/>
            <p:nvPr/>
          </p:nvSpPr>
          <p:spPr>
            <a:xfrm>
              <a:off x="2862563" y="1242763"/>
              <a:ext cx="3382940" cy="2614734"/>
            </a:xfrm>
            <a:custGeom>
              <a:rect b="b" l="l" r="r" t="t"/>
              <a:pathLst>
                <a:path extrusionOk="0" h="123833" w="160215">
                  <a:moveTo>
                    <a:pt x="89902" y="0"/>
                  </a:moveTo>
                  <a:cubicBezTo>
                    <a:pt x="80696" y="0"/>
                    <a:pt x="71988" y="3284"/>
                    <a:pt x="63779" y="10818"/>
                  </a:cubicBezTo>
                  <a:cubicBezTo>
                    <a:pt x="48768" y="24595"/>
                    <a:pt x="39595" y="63790"/>
                    <a:pt x="34191" y="70461"/>
                  </a:cubicBezTo>
                  <a:cubicBezTo>
                    <a:pt x="28754" y="77132"/>
                    <a:pt x="12509" y="78367"/>
                    <a:pt x="6238" y="88807"/>
                  </a:cubicBezTo>
                  <a:cubicBezTo>
                    <a:pt x="0" y="99215"/>
                    <a:pt x="1935" y="123832"/>
                    <a:pt x="1935" y="123832"/>
                  </a:cubicBezTo>
                  <a:lnTo>
                    <a:pt x="158046" y="123832"/>
                  </a:lnTo>
                  <a:cubicBezTo>
                    <a:pt x="158046" y="123832"/>
                    <a:pt x="160214" y="94311"/>
                    <a:pt x="149607" y="53649"/>
                  </a:cubicBezTo>
                  <a:cubicBezTo>
                    <a:pt x="147972" y="47444"/>
                    <a:pt x="145437" y="41507"/>
                    <a:pt x="142102" y="36036"/>
                  </a:cubicBezTo>
                  <a:cubicBezTo>
                    <a:pt x="136164" y="26463"/>
                    <a:pt x="125690" y="11886"/>
                    <a:pt x="113815" y="6215"/>
                  </a:cubicBezTo>
                  <a:cubicBezTo>
                    <a:pt x="105501" y="2255"/>
                    <a:pt x="97531" y="0"/>
                    <a:pt x="899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7"/>
            <p:cNvSpPr/>
            <p:nvPr/>
          </p:nvSpPr>
          <p:spPr>
            <a:xfrm>
              <a:off x="4876259" y="1831025"/>
              <a:ext cx="913540" cy="288874"/>
            </a:xfrm>
            <a:custGeom>
              <a:rect b="b" l="l" r="r" t="t"/>
              <a:pathLst>
                <a:path extrusionOk="0" h="13681" w="43265">
                  <a:moveTo>
                    <a:pt x="27213" y="0"/>
                  </a:moveTo>
                  <a:cubicBezTo>
                    <a:pt x="20676" y="0"/>
                    <a:pt x="22452" y="4760"/>
                    <a:pt x="20615" y="5908"/>
                  </a:cubicBezTo>
                  <a:cubicBezTo>
                    <a:pt x="20121" y="6217"/>
                    <a:pt x="19723" y="6316"/>
                    <a:pt x="19370" y="6316"/>
                  </a:cubicBezTo>
                  <a:cubicBezTo>
                    <a:pt x="18740" y="6316"/>
                    <a:pt x="18253" y="6001"/>
                    <a:pt x="17624" y="6001"/>
                  </a:cubicBezTo>
                  <a:cubicBezTo>
                    <a:pt x="17270" y="6001"/>
                    <a:pt x="16872" y="6100"/>
                    <a:pt x="16379" y="6409"/>
                  </a:cubicBezTo>
                  <a:cubicBezTo>
                    <a:pt x="14511" y="7610"/>
                    <a:pt x="15378" y="9978"/>
                    <a:pt x="13843" y="10312"/>
                  </a:cubicBezTo>
                  <a:cubicBezTo>
                    <a:pt x="13717" y="10340"/>
                    <a:pt x="13587" y="10352"/>
                    <a:pt x="13453" y="10352"/>
                  </a:cubicBezTo>
                  <a:cubicBezTo>
                    <a:pt x="12395" y="10352"/>
                    <a:pt x="11126" y="9570"/>
                    <a:pt x="9854" y="9570"/>
                  </a:cubicBezTo>
                  <a:cubicBezTo>
                    <a:pt x="9379" y="9570"/>
                    <a:pt x="8904" y="9679"/>
                    <a:pt x="8440" y="9978"/>
                  </a:cubicBezTo>
                  <a:cubicBezTo>
                    <a:pt x="6572" y="11146"/>
                    <a:pt x="6572" y="12180"/>
                    <a:pt x="5738" y="12180"/>
                  </a:cubicBezTo>
                  <a:cubicBezTo>
                    <a:pt x="5182" y="12180"/>
                    <a:pt x="4240" y="11868"/>
                    <a:pt x="3378" y="11868"/>
                  </a:cubicBezTo>
                  <a:cubicBezTo>
                    <a:pt x="2947" y="11868"/>
                    <a:pt x="2535" y="11946"/>
                    <a:pt x="2202" y="12180"/>
                  </a:cubicBezTo>
                  <a:cubicBezTo>
                    <a:pt x="1168" y="12847"/>
                    <a:pt x="0" y="13681"/>
                    <a:pt x="0" y="13681"/>
                  </a:cubicBezTo>
                  <a:lnTo>
                    <a:pt x="42764" y="13681"/>
                  </a:lnTo>
                  <a:cubicBezTo>
                    <a:pt x="42764" y="13681"/>
                    <a:pt x="43264" y="12180"/>
                    <a:pt x="41396" y="11146"/>
                  </a:cubicBezTo>
                  <a:cubicBezTo>
                    <a:pt x="39528" y="10145"/>
                    <a:pt x="38694" y="10979"/>
                    <a:pt x="38027" y="10145"/>
                  </a:cubicBezTo>
                  <a:cubicBezTo>
                    <a:pt x="37327" y="9278"/>
                    <a:pt x="39862" y="7076"/>
                    <a:pt x="34792" y="4908"/>
                  </a:cubicBezTo>
                  <a:cubicBezTo>
                    <a:pt x="34792" y="4908"/>
                    <a:pt x="34458" y="171"/>
                    <a:pt x="27553" y="4"/>
                  </a:cubicBezTo>
                  <a:cubicBezTo>
                    <a:pt x="27437" y="1"/>
                    <a:pt x="27324" y="0"/>
                    <a:pt x="27213"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7"/>
            <p:cNvSpPr/>
            <p:nvPr/>
          </p:nvSpPr>
          <p:spPr>
            <a:xfrm>
              <a:off x="4155709" y="1381677"/>
              <a:ext cx="541663" cy="171939"/>
            </a:xfrm>
            <a:custGeom>
              <a:rect b="b" l="l" r="r" t="t"/>
              <a:pathLst>
                <a:path extrusionOk="0" h="8143" w="25653">
                  <a:moveTo>
                    <a:pt x="16111" y="1"/>
                  </a:moveTo>
                  <a:cubicBezTo>
                    <a:pt x="12246" y="1"/>
                    <a:pt x="13292" y="2850"/>
                    <a:pt x="12210" y="3539"/>
                  </a:cubicBezTo>
                  <a:cubicBezTo>
                    <a:pt x="11925" y="3720"/>
                    <a:pt x="11695" y="3779"/>
                    <a:pt x="11490" y="3779"/>
                  </a:cubicBezTo>
                  <a:cubicBezTo>
                    <a:pt x="11113" y="3779"/>
                    <a:pt x="10823" y="3581"/>
                    <a:pt x="10449" y="3581"/>
                  </a:cubicBezTo>
                  <a:cubicBezTo>
                    <a:pt x="10239" y="3581"/>
                    <a:pt x="10002" y="3643"/>
                    <a:pt x="9708" y="3839"/>
                  </a:cubicBezTo>
                  <a:cubicBezTo>
                    <a:pt x="8607" y="4540"/>
                    <a:pt x="9107" y="5908"/>
                    <a:pt x="8207" y="6141"/>
                  </a:cubicBezTo>
                  <a:cubicBezTo>
                    <a:pt x="8130" y="6158"/>
                    <a:pt x="8050" y="6166"/>
                    <a:pt x="7969" y="6166"/>
                  </a:cubicBezTo>
                  <a:cubicBezTo>
                    <a:pt x="7335" y="6166"/>
                    <a:pt x="6584" y="5705"/>
                    <a:pt x="5832" y="5705"/>
                  </a:cubicBezTo>
                  <a:cubicBezTo>
                    <a:pt x="5554" y="5705"/>
                    <a:pt x="5276" y="5768"/>
                    <a:pt x="5004" y="5941"/>
                  </a:cubicBezTo>
                  <a:cubicBezTo>
                    <a:pt x="3904" y="6608"/>
                    <a:pt x="3904" y="7242"/>
                    <a:pt x="3403" y="7242"/>
                  </a:cubicBezTo>
                  <a:cubicBezTo>
                    <a:pt x="3070" y="7242"/>
                    <a:pt x="2514" y="7049"/>
                    <a:pt x="2002" y="7049"/>
                  </a:cubicBezTo>
                  <a:cubicBezTo>
                    <a:pt x="1747" y="7049"/>
                    <a:pt x="1502" y="7097"/>
                    <a:pt x="1302" y="7242"/>
                  </a:cubicBezTo>
                  <a:cubicBezTo>
                    <a:pt x="735" y="7642"/>
                    <a:pt x="1" y="8142"/>
                    <a:pt x="1" y="8142"/>
                  </a:cubicBezTo>
                  <a:lnTo>
                    <a:pt x="25352" y="8142"/>
                  </a:lnTo>
                  <a:cubicBezTo>
                    <a:pt x="25352" y="8142"/>
                    <a:pt x="25652" y="7242"/>
                    <a:pt x="24552" y="6641"/>
                  </a:cubicBezTo>
                  <a:cubicBezTo>
                    <a:pt x="23451" y="6041"/>
                    <a:pt x="22951" y="6541"/>
                    <a:pt x="22550" y="6041"/>
                  </a:cubicBezTo>
                  <a:cubicBezTo>
                    <a:pt x="22150" y="5541"/>
                    <a:pt x="23651" y="4240"/>
                    <a:pt x="20616" y="2939"/>
                  </a:cubicBezTo>
                  <a:cubicBezTo>
                    <a:pt x="20616" y="2939"/>
                    <a:pt x="20415" y="137"/>
                    <a:pt x="16312" y="3"/>
                  </a:cubicBezTo>
                  <a:cubicBezTo>
                    <a:pt x="16244" y="2"/>
                    <a:pt x="16177" y="1"/>
                    <a:pt x="16111"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7"/>
            <p:cNvSpPr/>
            <p:nvPr/>
          </p:nvSpPr>
          <p:spPr>
            <a:xfrm>
              <a:off x="3883833" y="2293063"/>
              <a:ext cx="541663" cy="171264"/>
            </a:xfrm>
            <a:custGeom>
              <a:rect b="b" l="l" r="r" t="t"/>
              <a:pathLst>
                <a:path extrusionOk="0" h="8111" w="25653">
                  <a:moveTo>
                    <a:pt x="16047" y="0"/>
                  </a:moveTo>
                  <a:cubicBezTo>
                    <a:pt x="12257" y="0"/>
                    <a:pt x="13286" y="2822"/>
                    <a:pt x="12210" y="3507"/>
                  </a:cubicBezTo>
                  <a:cubicBezTo>
                    <a:pt x="11925" y="3688"/>
                    <a:pt x="11695" y="3746"/>
                    <a:pt x="11490" y="3746"/>
                  </a:cubicBezTo>
                  <a:cubicBezTo>
                    <a:pt x="11113" y="3746"/>
                    <a:pt x="10823" y="3548"/>
                    <a:pt x="10449" y="3548"/>
                  </a:cubicBezTo>
                  <a:cubicBezTo>
                    <a:pt x="10239" y="3548"/>
                    <a:pt x="10002" y="3611"/>
                    <a:pt x="9708" y="3807"/>
                  </a:cubicBezTo>
                  <a:cubicBezTo>
                    <a:pt x="8607" y="4508"/>
                    <a:pt x="9107" y="5909"/>
                    <a:pt x="8207" y="6109"/>
                  </a:cubicBezTo>
                  <a:cubicBezTo>
                    <a:pt x="8130" y="6126"/>
                    <a:pt x="8050" y="6134"/>
                    <a:pt x="7969" y="6134"/>
                  </a:cubicBezTo>
                  <a:cubicBezTo>
                    <a:pt x="7336" y="6134"/>
                    <a:pt x="6584" y="5673"/>
                    <a:pt x="5832" y="5673"/>
                  </a:cubicBezTo>
                  <a:cubicBezTo>
                    <a:pt x="5554" y="5673"/>
                    <a:pt x="5276" y="5736"/>
                    <a:pt x="5005" y="5909"/>
                  </a:cubicBezTo>
                  <a:cubicBezTo>
                    <a:pt x="3870" y="6609"/>
                    <a:pt x="3904" y="7210"/>
                    <a:pt x="3403" y="7210"/>
                  </a:cubicBezTo>
                  <a:cubicBezTo>
                    <a:pt x="3070" y="7210"/>
                    <a:pt x="2514" y="7017"/>
                    <a:pt x="2002" y="7017"/>
                  </a:cubicBezTo>
                  <a:cubicBezTo>
                    <a:pt x="1747" y="7017"/>
                    <a:pt x="1502" y="7065"/>
                    <a:pt x="1302" y="7210"/>
                  </a:cubicBezTo>
                  <a:cubicBezTo>
                    <a:pt x="735" y="7610"/>
                    <a:pt x="1" y="8110"/>
                    <a:pt x="1" y="8110"/>
                  </a:cubicBezTo>
                  <a:lnTo>
                    <a:pt x="25352" y="8110"/>
                  </a:lnTo>
                  <a:cubicBezTo>
                    <a:pt x="25352" y="8110"/>
                    <a:pt x="25653" y="7210"/>
                    <a:pt x="24552" y="6609"/>
                  </a:cubicBezTo>
                  <a:cubicBezTo>
                    <a:pt x="23451" y="6009"/>
                    <a:pt x="22951" y="6509"/>
                    <a:pt x="22517" y="6009"/>
                  </a:cubicBezTo>
                  <a:cubicBezTo>
                    <a:pt x="22117" y="5508"/>
                    <a:pt x="23651" y="4208"/>
                    <a:pt x="20616" y="2907"/>
                  </a:cubicBezTo>
                  <a:cubicBezTo>
                    <a:pt x="20616" y="2907"/>
                    <a:pt x="20416" y="105"/>
                    <a:pt x="16313" y="5"/>
                  </a:cubicBezTo>
                  <a:cubicBezTo>
                    <a:pt x="16222" y="2"/>
                    <a:pt x="16133" y="0"/>
                    <a:pt x="16047"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7"/>
            <p:cNvSpPr/>
            <p:nvPr/>
          </p:nvSpPr>
          <p:spPr>
            <a:xfrm>
              <a:off x="5474932" y="2066119"/>
              <a:ext cx="464889" cy="1791375"/>
            </a:xfrm>
            <a:custGeom>
              <a:rect b="b" l="l" r="r" t="t"/>
              <a:pathLst>
                <a:path extrusionOk="0" h="84839" w="22017">
                  <a:moveTo>
                    <a:pt x="10123" y="0"/>
                  </a:moveTo>
                  <a:cubicBezTo>
                    <a:pt x="8956" y="0"/>
                    <a:pt x="8677" y="3372"/>
                    <a:pt x="7773" y="7150"/>
                  </a:cubicBezTo>
                  <a:cubicBezTo>
                    <a:pt x="7306" y="9085"/>
                    <a:pt x="4871" y="11053"/>
                    <a:pt x="4471" y="13721"/>
                  </a:cubicBezTo>
                  <a:cubicBezTo>
                    <a:pt x="4170" y="15890"/>
                    <a:pt x="5872" y="18525"/>
                    <a:pt x="5605" y="21060"/>
                  </a:cubicBezTo>
                  <a:cubicBezTo>
                    <a:pt x="5338" y="23295"/>
                    <a:pt x="3103" y="25463"/>
                    <a:pt x="2869" y="27932"/>
                  </a:cubicBezTo>
                  <a:cubicBezTo>
                    <a:pt x="2669" y="30233"/>
                    <a:pt x="4504" y="32768"/>
                    <a:pt x="4304" y="35170"/>
                  </a:cubicBezTo>
                  <a:cubicBezTo>
                    <a:pt x="4137" y="37505"/>
                    <a:pt x="1935" y="39773"/>
                    <a:pt x="1769" y="42142"/>
                  </a:cubicBezTo>
                  <a:cubicBezTo>
                    <a:pt x="1635" y="44510"/>
                    <a:pt x="3537" y="47012"/>
                    <a:pt x="3403" y="49347"/>
                  </a:cubicBezTo>
                  <a:cubicBezTo>
                    <a:pt x="3270" y="51749"/>
                    <a:pt x="1102" y="54050"/>
                    <a:pt x="1001" y="56352"/>
                  </a:cubicBezTo>
                  <a:cubicBezTo>
                    <a:pt x="868" y="58787"/>
                    <a:pt x="2803" y="61289"/>
                    <a:pt x="2736" y="63557"/>
                  </a:cubicBezTo>
                  <a:cubicBezTo>
                    <a:pt x="2603" y="66059"/>
                    <a:pt x="501" y="68360"/>
                    <a:pt x="401" y="70562"/>
                  </a:cubicBezTo>
                  <a:cubicBezTo>
                    <a:pt x="301" y="73231"/>
                    <a:pt x="2269" y="75699"/>
                    <a:pt x="2202" y="77734"/>
                  </a:cubicBezTo>
                  <a:cubicBezTo>
                    <a:pt x="2069" y="82170"/>
                    <a:pt x="67" y="81236"/>
                    <a:pt x="1" y="84806"/>
                  </a:cubicBezTo>
                  <a:lnTo>
                    <a:pt x="534" y="84839"/>
                  </a:lnTo>
                  <a:lnTo>
                    <a:pt x="22016" y="84839"/>
                  </a:lnTo>
                  <a:cubicBezTo>
                    <a:pt x="21616" y="82204"/>
                    <a:pt x="19948" y="82671"/>
                    <a:pt x="19715" y="78601"/>
                  </a:cubicBezTo>
                  <a:cubicBezTo>
                    <a:pt x="19581" y="76533"/>
                    <a:pt x="21483" y="73998"/>
                    <a:pt x="21316" y="71296"/>
                  </a:cubicBezTo>
                  <a:cubicBezTo>
                    <a:pt x="21183" y="69094"/>
                    <a:pt x="19014" y="66793"/>
                    <a:pt x="18814" y="64258"/>
                  </a:cubicBezTo>
                  <a:cubicBezTo>
                    <a:pt x="18681" y="61989"/>
                    <a:pt x="20549" y="59421"/>
                    <a:pt x="20349" y="56952"/>
                  </a:cubicBezTo>
                  <a:cubicBezTo>
                    <a:pt x="20182" y="54617"/>
                    <a:pt x="17980" y="52382"/>
                    <a:pt x="17780" y="49947"/>
                  </a:cubicBezTo>
                  <a:cubicBezTo>
                    <a:pt x="17580" y="47546"/>
                    <a:pt x="19415" y="45044"/>
                    <a:pt x="19181" y="42642"/>
                  </a:cubicBezTo>
                  <a:cubicBezTo>
                    <a:pt x="18981" y="40240"/>
                    <a:pt x="16713" y="38039"/>
                    <a:pt x="16479" y="35670"/>
                  </a:cubicBezTo>
                  <a:cubicBezTo>
                    <a:pt x="16246" y="33269"/>
                    <a:pt x="18014" y="30633"/>
                    <a:pt x="17713" y="28332"/>
                  </a:cubicBezTo>
                  <a:cubicBezTo>
                    <a:pt x="17447" y="25863"/>
                    <a:pt x="15112" y="23729"/>
                    <a:pt x="14811" y="21460"/>
                  </a:cubicBezTo>
                  <a:cubicBezTo>
                    <a:pt x="14444" y="18925"/>
                    <a:pt x="16112" y="16223"/>
                    <a:pt x="15712" y="14055"/>
                  </a:cubicBezTo>
                  <a:cubicBezTo>
                    <a:pt x="15245" y="11386"/>
                    <a:pt x="12743" y="9452"/>
                    <a:pt x="12243" y="7484"/>
                  </a:cubicBezTo>
                  <a:cubicBezTo>
                    <a:pt x="11242" y="3814"/>
                    <a:pt x="11409" y="245"/>
                    <a:pt x="10241" y="12"/>
                  </a:cubicBezTo>
                  <a:cubicBezTo>
                    <a:pt x="10201" y="4"/>
                    <a:pt x="10161" y="0"/>
                    <a:pt x="101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7"/>
            <p:cNvSpPr/>
            <p:nvPr/>
          </p:nvSpPr>
          <p:spPr>
            <a:xfrm>
              <a:off x="5680613" y="2216374"/>
              <a:ext cx="21" cy="1620703"/>
            </a:xfrm>
            <a:custGeom>
              <a:rect b="b" l="l" r="r" t="t"/>
              <a:pathLst>
                <a:path extrusionOk="0" fill="none" h="76756" w="1">
                  <a:moveTo>
                    <a:pt x="0" y="1"/>
                  </a:moveTo>
                  <a:lnTo>
                    <a:pt x="0" y="76756"/>
                  </a:lnTo>
                </a:path>
              </a:pathLst>
            </a:custGeom>
            <a:noFill/>
            <a:ln cap="flat" cmpd="sng" w="108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7"/>
            <p:cNvSpPr/>
            <p:nvPr/>
          </p:nvSpPr>
          <p:spPr>
            <a:xfrm>
              <a:off x="5617205" y="2369225"/>
              <a:ext cx="134566" cy="81018"/>
            </a:xfrm>
            <a:custGeom>
              <a:rect b="b" l="l" r="r" t="t"/>
              <a:pathLst>
                <a:path extrusionOk="0" fill="none" h="3837" w="6373">
                  <a:moveTo>
                    <a:pt x="6372" y="801"/>
                  </a:moveTo>
                  <a:lnTo>
                    <a:pt x="2870" y="3836"/>
                  </a:lnTo>
                  <a:lnTo>
                    <a:pt x="1" y="0"/>
                  </a:lnTo>
                </a:path>
              </a:pathLst>
            </a:custGeom>
            <a:noFill/>
            <a:ln cap="flat" cmpd="sng" w="108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7"/>
            <p:cNvSpPr/>
            <p:nvPr/>
          </p:nvSpPr>
          <p:spPr>
            <a:xfrm>
              <a:off x="5617205" y="2651659"/>
              <a:ext cx="134566" cy="80321"/>
            </a:xfrm>
            <a:custGeom>
              <a:rect b="b" l="l" r="r" t="t"/>
              <a:pathLst>
                <a:path extrusionOk="0" fill="none" h="3804" w="6373">
                  <a:moveTo>
                    <a:pt x="6372" y="801"/>
                  </a:moveTo>
                  <a:lnTo>
                    <a:pt x="2870" y="3803"/>
                  </a:lnTo>
                  <a:lnTo>
                    <a:pt x="1" y="0"/>
                  </a:lnTo>
                </a:path>
              </a:pathLst>
            </a:custGeom>
            <a:noFill/>
            <a:ln cap="flat" cmpd="sng" w="108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7"/>
            <p:cNvSpPr/>
            <p:nvPr/>
          </p:nvSpPr>
          <p:spPr>
            <a:xfrm>
              <a:off x="5617205" y="2916484"/>
              <a:ext cx="134566" cy="81018"/>
            </a:xfrm>
            <a:custGeom>
              <a:rect b="b" l="l" r="r" t="t"/>
              <a:pathLst>
                <a:path extrusionOk="0" fill="none" h="3837" w="6373">
                  <a:moveTo>
                    <a:pt x="6372" y="801"/>
                  </a:moveTo>
                  <a:lnTo>
                    <a:pt x="2870" y="3837"/>
                  </a:lnTo>
                  <a:lnTo>
                    <a:pt x="1" y="1"/>
                  </a:lnTo>
                </a:path>
              </a:pathLst>
            </a:custGeom>
            <a:noFill/>
            <a:ln cap="flat" cmpd="sng" w="108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p:nvPr/>
          </p:nvSpPr>
          <p:spPr>
            <a:xfrm>
              <a:off x="5617205" y="3232744"/>
              <a:ext cx="134566" cy="80300"/>
            </a:xfrm>
            <a:custGeom>
              <a:rect b="b" l="l" r="r" t="t"/>
              <a:pathLst>
                <a:path extrusionOk="0" fill="none" h="3803" w="6373">
                  <a:moveTo>
                    <a:pt x="6372" y="767"/>
                  </a:moveTo>
                  <a:lnTo>
                    <a:pt x="2870" y="3803"/>
                  </a:lnTo>
                  <a:lnTo>
                    <a:pt x="1" y="0"/>
                  </a:lnTo>
                </a:path>
              </a:pathLst>
            </a:custGeom>
            <a:noFill/>
            <a:ln cap="flat" cmpd="sng" w="108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7"/>
            <p:cNvSpPr/>
            <p:nvPr/>
          </p:nvSpPr>
          <p:spPr>
            <a:xfrm>
              <a:off x="5617205" y="3551095"/>
              <a:ext cx="134566" cy="81018"/>
            </a:xfrm>
            <a:custGeom>
              <a:rect b="b" l="l" r="r" t="t"/>
              <a:pathLst>
                <a:path extrusionOk="0" fill="none" h="3837" w="6373">
                  <a:moveTo>
                    <a:pt x="6372" y="801"/>
                  </a:moveTo>
                  <a:lnTo>
                    <a:pt x="2870" y="3837"/>
                  </a:lnTo>
                  <a:lnTo>
                    <a:pt x="1" y="1"/>
                  </a:lnTo>
                </a:path>
              </a:pathLst>
            </a:custGeom>
            <a:noFill/>
            <a:ln cap="flat" cmpd="sng" w="108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7"/>
            <p:cNvSpPr/>
            <p:nvPr/>
          </p:nvSpPr>
          <p:spPr>
            <a:xfrm>
              <a:off x="4998810" y="2304212"/>
              <a:ext cx="403592" cy="1553283"/>
            </a:xfrm>
            <a:custGeom>
              <a:rect b="b" l="l" r="r" t="t"/>
              <a:pathLst>
                <a:path extrusionOk="0" h="73563" w="19114">
                  <a:moveTo>
                    <a:pt x="8808" y="1"/>
                  </a:moveTo>
                  <a:cubicBezTo>
                    <a:pt x="7822" y="1"/>
                    <a:pt x="7547" y="2919"/>
                    <a:pt x="6772" y="6181"/>
                  </a:cubicBezTo>
                  <a:cubicBezTo>
                    <a:pt x="6372" y="7849"/>
                    <a:pt x="4270" y="9584"/>
                    <a:pt x="3903" y="11919"/>
                  </a:cubicBezTo>
                  <a:cubicBezTo>
                    <a:pt x="3636" y="13787"/>
                    <a:pt x="5137" y="16088"/>
                    <a:pt x="4870" y="18257"/>
                  </a:cubicBezTo>
                  <a:cubicBezTo>
                    <a:pt x="4670" y="20191"/>
                    <a:pt x="2702" y="22093"/>
                    <a:pt x="2502" y="24228"/>
                  </a:cubicBezTo>
                  <a:cubicBezTo>
                    <a:pt x="2335" y="26229"/>
                    <a:pt x="3936" y="28397"/>
                    <a:pt x="3770" y="30499"/>
                  </a:cubicBezTo>
                  <a:cubicBezTo>
                    <a:pt x="3603" y="32600"/>
                    <a:pt x="1702" y="34468"/>
                    <a:pt x="1568" y="36536"/>
                  </a:cubicBezTo>
                  <a:cubicBezTo>
                    <a:pt x="1435" y="38605"/>
                    <a:pt x="3069" y="40773"/>
                    <a:pt x="2969" y="42808"/>
                  </a:cubicBezTo>
                  <a:cubicBezTo>
                    <a:pt x="2869" y="44809"/>
                    <a:pt x="968" y="46844"/>
                    <a:pt x="901" y="48879"/>
                  </a:cubicBezTo>
                  <a:cubicBezTo>
                    <a:pt x="801" y="50980"/>
                    <a:pt x="2469" y="53115"/>
                    <a:pt x="2369" y="55116"/>
                  </a:cubicBezTo>
                  <a:cubicBezTo>
                    <a:pt x="2302" y="57318"/>
                    <a:pt x="434" y="59286"/>
                    <a:pt x="367" y="61221"/>
                  </a:cubicBezTo>
                  <a:cubicBezTo>
                    <a:pt x="301" y="63522"/>
                    <a:pt x="2002" y="65657"/>
                    <a:pt x="1935" y="67425"/>
                  </a:cubicBezTo>
                  <a:cubicBezTo>
                    <a:pt x="1835" y="71261"/>
                    <a:pt x="67" y="70461"/>
                    <a:pt x="0" y="73563"/>
                  </a:cubicBezTo>
                  <a:lnTo>
                    <a:pt x="19114" y="73563"/>
                  </a:lnTo>
                  <a:cubicBezTo>
                    <a:pt x="18747" y="71295"/>
                    <a:pt x="17279" y="71695"/>
                    <a:pt x="17079" y="68159"/>
                  </a:cubicBezTo>
                  <a:cubicBezTo>
                    <a:pt x="16979" y="66358"/>
                    <a:pt x="18647" y="64156"/>
                    <a:pt x="18514" y="61821"/>
                  </a:cubicBezTo>
                  <a:cubicBezTo>
                    <a:pt x="18380" y="59920"/>
                    <a:pt x="16479" y="57918"/>
                    <a:pt x="16345" y="55717"/>
                  </a:cubicBezTo>
                  <a:cubicBezTo>
                    <a:pt x="16212" y="53749"/>
                    <a:pt x="17813" y="51547"/>
                    <a:pt x="17680" y="49412"/>
                  </a:cubicBezTo>
                  <a:cubicBezTo>
                    <a:pt x="17513" y="47378"/>
                    <a:pt x="15578" y="45443"/>
                    <a:pt x="15411" y="43341"/>
                  </a:cubicBezTo>
                  <a:cubicBezTo>
                    <a:pt x="15278" y="41206"/>
                    <a:pt x="16846" y="39038"/>
                    <a:pt x="16679" y="36970"/>
                  </a:cubicBezTo>
                  <a:cubicBezTo>
                    <a:pt x="16512" y="34902"/>
                    <a:pt x="14511" y="33001"/>
                    <a:pt x="14311" y="30932"/>
                  </a:cubicBezTo>
                  <a:cubicBezTo>
                    <a:pt x="14110" y="28898"/>
                    <a:pt x="15645" y="26563"/>
                    <a:pt x="15411" y="24561"/>
                  </a:cubicBezTo>
                  <a:cubicBezTo>
                    <a:pt x="15144" y="22426"/>
                    <a:pt x="13143" y="20592"/>
                    <a:pt x="12876" y="18624"/>
                  </a:cubicBezTo>
                  <a:cubicBezTo>
                    <a:pt x="12576" y="16422"/>
                    <a:pt x="13977" y="14087"/>
                    <a:pt x="13643" y="12186"/>
                  </a:cubicBezTo>
                  <a:cubicBezTo>
                    <a:pt x="13243" y="9884"/>
                    <a:pt x="11075" y="8183"/>
                    <a:pt x="10641" y="6482"/>
                  </a:cubicBezTo>
                  <a:cubicBezTo>
                    <a:pt x="9807" y="3313"/>
                    <a:pt x="9907" y="244"/>
                    <a:pt x="8907" y="10"/>
                  </a:cubicBezTo>
                  <a:cubicBezTo>
                    <a:pt x="8873" y="4"/>
                    <a:pt x="8840" y="1"/>
                    <a:pt x="88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7"/>
            <p:cNvSpPr/>
            <p:nvPr/>
          </p:nvSpPr>
          <p:spPr>
            <a:xfrm>
              <a:off x="5177718" y="2434724"/>
              <a:ext cx="21" cy="1405161"/>
            </a:xfrm>
            <a:custGeom>
              <a:rect b="b" l="l" r="r" t="t"/>
              <a:pathLst>
                <a:path extrusionOk="0" fill="none" h="66548" w="1">
                  <a:moveTo>
                    <a:pt x="0" y="0"/>
                  </a:moveTo>
                  <a:lnTo>
                    <a:pt x="0" y="66548"/>
                  </a:lnTo>
                </a:path>
              </a:pathLst>
            </a:custGeom>
            <a:noFill/>
            <a:ln cap="flat" cmpd="sng" w="108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7"/>
            <p:cNvSpPr/>
            <p:nvPr/>
          </p:nvSpPr>
          <p:spPr>
            <a:xfrm>
              <a:off x="5122776" y="2567136"/>
              <a:ext cx="116238" cy="69743"/>
            </a:xfrm>
            <a:custGeom>
              <a:rect b="b" l="l" r="r" t="t"/>
              <a:pathLst>
                <a:path extrusionOk="0" fill="none" h="3303" w="5505">
                  <a:moveTo>
                    <a:pt x="5504" y="701"/>
                  </a:moveTo>
                  <a:lnTo>
                    <a:pt x="2469" y="3303"/>
                  </a:lnTo>
                  <a:lnTo>
                    <a:pt x="0" y="1"/>
                  </a:lnTo>
                </a:path>
              </a:pathLst>
            </a:custGeom>
            <a:noFill/>
            <a:ln cap="flat" cmpd="sng" w="108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7"/>
            <p:cNvSpPr/>
            <p:nvPr/>
          </p:nvSpPr>
          <p:spPr>
            <a:xfrm>
              <a:off x="5122776" y="2811542"/>
              <a:ext cx="116238" cy="70461"/>
            </a:xfrm>
            <a:custGeom>
              <a:rect b="b" l="l" r="r" t="t"/>
              <a:pathLst>
                <a:path extrusionOk="0" fill="none" h="3337" w="5505">
                  <a:moveTo>
                    <a:pt x="5504" y="701"/>
                  </a:moveTo>
                  <a:lnTo>
                    <a:pt x="2469" y="3336"/>
                  </a:lnTo>
                  <a:lnTo>
                    <a:pt x="0" y="0"/>
                  </a:lnTo>
                </a:path>
              </a:pathLst>
            </a:custGeom>
            <a:noFill/>
            <a:ln cap="flat" cmpd="sng" w="108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7"/>
            <p:cNvSpPr/>
            <p:nvPr/>
          </p:nvSpPr>
          <p:spPr>
            <a:xfrm>
              <a:off x="5122776" y="3041865"/>
              <a:ext cx="116238" cy="69743"/>
            </a:xfrm>
            <a:custGeom>
              <a:rect b="b" l="l" r="r" t="t"/>
              <a:pathLst>
                <a:path extrusionOk="0" fill="none" h="3303" w="5505">
                  <a:moveTo>
                    <a:pt x="5504" y="701"/>
                  </a:moveTo>
                  <a:lnTo>
                    <a:pt x="2469" y="3303"/>
                  </a:lnTo>
                  <a:lnTo>
                    <a:pt x="0" y="0"/>
                  </a:lnTo>
                </a:path>
              </a:pathLst>
            </a:custGeom>
            <a:noFill/>
            <a:ln cap="flat" cmpd="sng" w="10850">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7"/>
            <p:cNvSpPr/>
            <p:nvPr/>
          </p:nvSpPr>
          <p:spPr>
            <a:xfrm>
              <a:off x="5122776" y="3315853"/>
              <a:ext cx="116238" cy="69743"/>
            </a:xfrm>
            <a:custGeom>
              <a:rect b="b" l="l" r="r" t="t"/>
              <a:pathLst>
                <a:path extrusionOk="0" fill="none" h="3303" w="5505">
                  <a:moveTo>
                    <a:pt x="5504" y="667"/>
                  </a:moveTo>
                  <a:lnTo>
                    <a:pt x="2469" y="3303"/>
                  </a:lnTo>
                  <a:lnTo>
                    <a:pt x="0" y="0"/>
                  </a:lnTo>
                </a:path>
              </a:pathLst>
            </a:custGeom>
            <a:no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7"/>
            <p:cNvSpPr/>
            <p:nvPr/>
          </p:nvSpPr>
          <p:spPr>
            <a:xfrm>
              <a:off x="5122776" y="3591953"/>
              <a:ext cx="116238" cy="69743"/>
            </a:xfrm>
            <a:custGeom>
              <a:rect b="b" l="l" r="r" t="t"/>
              <a:pathLst>
                <a:path extrusionOk="0" fill="none" h="3303" w="5505">
                  <a:moveTo>
                    <a:pt x="5504" y="701"/>
                  </a:moveTo>
                  <a:lnTo>
                    <a:pt x="2469" y="3303"/>
                  </a:lnTo>
                  <a:lnTo>
                    <a:pt x="0" y="0"/>
                  </a:lnTo>
                </a:path>
              </a:pathLst>
            </a:custGeom>
            <a:noFill/>
            <a:ln cap="flat" cmpd="sng" w="10850">
              <a:solidFill>
                <a:srgbClr val="263238"/>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7"/>
            <p:cNvSpPr/>
            <p:nvPr/>
          </p:nvSpPr>
          <p:spPr>
            <a:xfrm>
              <a:off x="3046391" y="2304212"/>
              <a:ext cx="403592" cy="1553283"/>
            </a:xfrm>
            <a:custGeom>
              <a:rect b="b" l="l" r="r" t="t"/>
              <a:pathLst>
                <a:path extrusionOk="0" h="73563" w="19114">
                  <a:moveTo>
                    <a:pt x="8808" y="1"/>
                  </a:moveTo>
                  <a:cubicBezTo>
                    <a:pt x="7822" y="1"/>
                    <a:pt x="7547" y="2919"/>
                    <a:pt x="6772" y="6181"/>
                  </a:cubicBezTo>
                  <a:cubicBezTo>
                    <a:pt x="6372" y="7849"/>
                    <a:pt x="4270" y="9584"/>
                    <a:pt x="3903" y="11919"/>
                  </a:cubicBezTo>
                  <a:cubicBezTo>
                    <a:pt x="3636" y="13787"/>
                    <a:pt x="5137" y="16088"/>
                    <a:pt x="4870" y="18257"/>
                  </a:cubicBezTo>
                  <a:cubicBezTo>
                    <a:pt x="4670" y="20191"/>
                    <a:pt x="2702" y="22093"/>
                    <a:pt x="2502" y="24228"/>
                  </a:cubicBezTo>
                  <a:cubicBezTo>
                    <a:pt x="2335" y="26229"/>
                    <a:pt x="3936" y="28397"/>
                    <a:pt x="3770" y="30499"/>
                  </a:cubicBezTo>
                  <a:cubicBezTo>
                    <a:pt x="3570" y="32600"/>
                    <a:pt x="1702" y="34468"/>
                    <a:pt x="1568" y="36536"/>
                  </a:cubicBezTo>
                  <a:cubicBezTo>
                    <a:pt x="1435" y="38605"/>
                    <a:pt x="3069" y="40773"/>
                    <a:pt x="2969" y="42808"/>
                  </a:cubicBezTo>
                  <a:cubicBezTo>
                    <a:pt x="2836" y="44809"/>
                    <a:pt x="968" y="46844"/>
                    <a:pt x="868" y="48879"/>
                  </a:cubicBezTo>
                  <a:cubicBezTo>
                    <a:pt x="768" y="50980"/>
                    <a:pt x="2435" y="53115"/>
                    <a:pt x="2369" y="55116"/>
                  </a:cubicBezTo>
                  <a:cubicBezTo>
                    <a:pt x="2269" y="57318"/>
                    <a:pt x="434" y="59286"/>
                    <a:pt x="367" y="61221"/>
                  </a:cubicBezTo>
                  <a:cubicBezTo>
                    <a:pt x="267" y="63522"/>
                    <a:pt x="1968" y="65657"/>
                    <a:pt x="1935" y="67425"/>
                  </a:cubicBezTo>
                  <a:cubicBezTo>
                    <a:pt x="1802" y="71261"/>
                    <a:pt x="67" y="70461"/>
                    <a:pt x="0" y="73563"/>
                  </a:cubicBezTo>
                  <a:lnTo>
                    <a:pt x="19114" y="73563"/>
                  </a:lnTo>
                  <a:cubicBezTo>
                    <a:pt x="18747" y="71295"/>
                    <a:pt x="17279" y="71695"/>
                    <a:pt x="17079" y="68159"/>
                  </a:cubicBezTo>
                  <a:cubicBezTo>
                    <a:pt x="16979" y="66358"/>
                    <a:pt x="18647" y="64156"/>
                    <a:pt x="18480" y="61821"/>
                  </a:cubicBezTo>
                  <a:cubicBezTo>
                    <a:pt x="18380" y="59920"/>
                    <a:pt x="16479" y="57918"/>
                    <a:pt x="16345" y="55717"/>
                  </a:cubicBezTo>
                  <a:cubicBezTo>
                    <a:pt x="16212" y="53749"/>
                    <a:pt x="17813" y="51547"/>
                    <a:pt x="17646" y="49412"/>
                  </a:cubicBezTo>
                  <a:cubicBezTo>
                    <a:pt x="17513" y="47378"/>
                    <a:pt x="15578" y="45443"/>
                    <a:pt x="15411" y="43341"/>
                  </a:cubicBezTo>
                  <a:cubicBezTo>
                    <a:pt x="15245" y="41206"/>
                    <a:pt x="16846" y="39038"/>
                    <a:pt x="16679" y="36970"/>
                  </a:cubicBezTo>
                  <a:cubicBezTo>
                    <a:pt x="16512" y="34902"/>
                    <a:pt x="14511" y="33001"/>
                    <a:pt x="14311" y="30932"/>
                  </a:cubicBezTo>
                  <a:cubicBezTo>
                    <a:pt x="14110" y="28898"/>
                    <a:pt x="15645" y="26563"/>
                    <a:pt x="15411" y="24561"/>
                  </a:cubicBezTo>
                  <a:cubicBezTo>
                    <a:pt x="15144" y="22426"/>
                    <a:pt x="13143" y="20592"/>
                    <a:pt x="12876" y="18624"/>
                  </a:cubicBezTo>
                  <a:cubicBezTo>
                    <a:pt x="12576" y="16422"/>
                    <a:pt x="13977" y="14087"/>
                    <a:pt x="13643" y="12186"/>
                  </a:cubicBezTo>
                  <a:cubicBezTo>
                    <a:pt x="13243" y="9884"/>
                    <a:pt x="11075" y="8183"/>
                    <a:pt x="10641" y="6482"/>
                  </a:cubicBezTo>
                  <a:cubicBezTo>
                    <a:pt x="9807" y="3313"/>
                    <a:pt x="9907" y="244"/>
                    <a:pt x="8907" y="10"/>
                  </a:cubicBezTo>
                  <a:cubicBezTo>
                    <a:pt x="8873" y="4"/>
                    <a:pt x="8840" y="1"/>
                    <a:pt x="88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7"/>
            <p:cNvSpPr/>
            <p:nvPr/>
          </p:nvSpPr>
          <p:spPr>
            <a:xfrm>
              <a:off x="3225298" y="2434724"/>
              <a:ext cx="21" cy="1405161"/>
            </a:xfrm>
            <a:custGeom>
              <a:rect b="b" l="l" r="r" t="t"/>
              <a:pathLst>
                <a:path extrusionOk="0" fill="none" h="66548" w="1">
                  <a:moveTo>
                    <a:pt x="0" y="0"/>
                  </a:moveTo>
                  <a:lnTo>
                    <a:pt x="0" y="66548"/>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7"/>
            <p:cNvSpPr/>
            <p:nvPr/>
          </p:nvSpPr>
          <p:spPr>
            <a:xfrm>
              <a:off x="3170357" y="2567136"/>
              <a:ext cx="116238" cy="69743"/>
            </a:xfrm>
            <a:custGeom>
              <a:rect b="b" l="l" r="r" t="t"/>
              <a:pathLst>
                <a:path extrusionOk="0" fill="none" h="3303" w="5505">
                  <a:moveTo>
                    <a:pt x="5504" y="701"/>
                  </a:moveTo>
                  <a:lnTo>
                    <a:pt x="2469" y="3303"/>
                  </a:lnTo>
                  <a:lnTo>
                    <a:pt x="0" y="1"/>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7"/>
            <p:cNvSpPr/>
            <p:nvPr/>
          </p:nvSpPr>
          <p:spPr>
            <a:xfrm>
              <a:off x="3170357" y="2811542"/>
              <a:ext cx="116238" cy="70461"/>
            </a:xfrm>
            <a:custGeom>
              <a:rect b="b" l="l" r="r" t="t"/>
              <a:pathLst>
                <a:path extrusionOk="0" fill="none" h="3337" w="5505">
                  <a:moveTo>
                    <a:pt x="5504" y="701"/>
                  </a:moveTo>
                  <a:lnTo>
                    <a:pt x="2469" y="3336"/>
                  </a:lnTo>
                  <a:lnTo>
                    <a:pt x="0"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7"/>
            <p:cNvSpPr/>
            <p:nvPr/>
          </p:nvSpPr>
          <p:spPr>
            <a:xfrm>
              <a:off x="3170357" y="3041865"/>
              <a:ext cx="116238" cy="69743"/>
            </a:xfrm>
            <a:custGeom>
              <a:rect b="b" l="l" r="r" t="t"/>
              <a:pathLst>
                <a:path extrusionOk="0" fill="none" h="3303" w="5505">
                  <a:moveTo>
                    <a:pt x="5504" y="701"/>
                  </a:moveTo>
                  <a:lnTo>
                    <a:pt x="2469" y="3303"/>
                  </a:lnTo>
                  <a:lnTo>
                    <a:pt x="0"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7"/>
            <p:cNvSpPr/>
            <p:nvPr/>
          </p:nvSpPr>
          <p:spPr>
            <a:xfrm>
              <a:off x="3170357" y="3315853"/>
              <a:ext cx="116238" cy="69743"/>
            </a:xfrm>
            <a:custGeom>
              <a:rect b="b" l="l" r="r" t="t"/>
              <a:pathLst>
                <a:path extrusionOk="0" fill="none" h="3303" w="5505">
                  <a:moveTo>
                    <a:pt x="5504" y="667"/>
                  </a:moveTo>
                  <a:lnTo>
                    <a:pt x="2469" y="3303"/>
                  </a:lnTo>
                  <a:lnTo>
                    <a:pt x="0"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7"/>
            <p:cNvSpPr/>
            <p:nvPr/>
          </p:nvSpPr>
          <p:spPr>
            <a:xfrm>
              <a:off x="3170357" y="3591953"/>
              <a:ext cx="116238" cy="69743"/>
            </a:xfrm>
            <a:custGeom>
              <a:rect b="b" l="l" r="r" t="t"/>
              <a:pathLst>
                <a:path extrusionOk="0" fill="none" h="3303" w="5505">
                  <a:moveTo>
                    <a:pt x="5504" y="701"/>
                  </a:moveTo>
                  <a:lnTo>
                    <a:pt x="2469" y="3303"/>
                  </a:lnTo>
                  <a:lnTo>
                    <a:pt x="0" y="0"/>
                  </a:lnTo>
                </a:path>
              </a:pathLst>
            </a:custGeom>
            <a:noFill/>
            <a:ln cap="flat" cmpd="sng" w="1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7"/>
            <p:cNvSpPr/>
            <p:nvPr/>
          </p:nvSpPr>
          <p:spPr>
            <a:xfrm>
              <a:off x="4733986" y="3187284"/>
              <a:ext cx="743797" cy="676947"/>
            </a:xfrm>
            <a:custGeom>
              <a:rect b="b" l="l" r="r" t="t"/>
              <a:pathLst>
                <a:path extrusionOk="0" h="32060" w="35226">
                  <a:moveTo>
                    <a:pt x="17619" y="0"/>
                  </a:moveTo>
                  <a:cubicBezTo>
                    <a:pt x="16418" y="0"/>
                    <a:pt x="15197" y="136"/>
                    <a:pt x="13977" y="419"/>
                  </a:cubicBezTo>
                  <a:cubicBezTo>
                    <a:pt x="5371" y="2420"/>
                    <a:pt x="0" y="11026"/>
                    <a:pt x="2001" y="19666"/>
                  </a:cubicBezTo>
                  <a:cubicBezTo>
                    <a:pt x="3720" y="27055"/>
                    <a:pt x="10308" y="32059"/>
                    <a:pt x="17584" y="32059"/>
                  </a:cubicBezTo>
                  <a:cubicBezTo>
                    <a:pt x="18782" y="32059"/>
                    <a:pt x="19999" y="31924"/>
                    <a:pt x="21215" y="31641"/>
                  </a:cubicBezTo>
                  <a:cubicBezTo>
                    <a:pt x="29855" y="29639"/>
                    <a:pt x="35225" y="21033"/>
                    <a:pt x="33224" y="12427"/>
                  </a:cubicBezTo>
                  <a:cubicBezTo>
                    <a:pt x="31505" y="5008"/>
                    <a:pt x="24916" y="0"/>
                    <a:pt x="1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7"/>
            <p:cNvSpPr/>
            <p:nvPr/>
          </p:nvSpPr>
          <p:spPr>
            <a:xfrm>
              <a:off x="4764961" y="3225312"/>
              <a:ext cx="681824" cy="601271"/>
            </a:xfrm>
            <a:custGeom>
              <a:rect b="b" l="l" r="r" t="t"/>
              <a:pathLst>
                <a:path extrusionOk="0" h="28476" w="32291">
                  <a:moveTo>
                    <a:pt x="16146" y="1"/>
                  </a:moveTo>
                  <a:cubicBezTo>
                    <a:pt x="14366" y="1"/>
                    <a:pt x="12557" y="339"/>
                    <a:pt x="10808" y="1053"/>
                  </a:cubicBezTo>
                  <a:cubicBezTo>
                    <a:pt x="3503" y="3988"/>
                    <a:pt x="1" y="12294"/>
                    <a:pt x="2936" y="19566"/>
                  </a:cubicBezTo>
                  <a:cubicBezTo>
                    <a:pt x="5193" y="25120"/>
                    <a:pt x="10516" y="28476"/>
                    <a:pt x="16148" y="28476"/>
                  </a:cubicBezTo>
                  <a:cubicBezTo>
                    <a:pt x="17924" y="28476"/>
                    <a:pt x="19731" y="28142"/>
                    <a:pt x="21483" y="27438"/>
                  </a:cubicBezTo>
                  <a:cubicBezTo>
                    <a:pt x="28755" y="24503"/>
                    <a:pt x="32290" y="16197"/>
                    <a:pt x="29322" y="8892"/>
                  </a:cubicBezTo>
                  <a:cubicBezTo>
                    <a:pt x="27092" y="3369"/>
                    <a:pt x="21765" y="1"/>
                    <a:pt x="161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7"/>
            <p:cNvSpPr/>
            <p:nvPr/>
          </p:nvSpPr>
          <p:spPr>
            <a:xfrm>
              <a:off x="5105863" y="3631395"/>
              <a:ext cx="239507" cy="156378"/>
            </a:xfrm>
            <a:custGeom>
              <a:rect b="b" l="l" r="r" t="t"/>
              <a:pathLst>
                <a:path extrusionOk="0" fill="none" h="7406" w="11343">
                  <a:moveTo>
                    <a:pt x="1" y="7406"/>
                  </a:moveTo>
                  <a:cubicBezTo>
                    <a:pt x="4904" y="7406"/>
                    <a:pt x="9374" y="4503"/>
                    <a:pt x="11342" y="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7"/>
            <p:cNvSpPr/>
            <p:nvPr/>
          </p:nvSpPr>
          <p:spPr>
            <a:xfrm>
              <a:off x="4876955" y="3263720"/>
              <a:ext cx="228929" cy="134566"/>
            </a:xfrm>
            <a:custGeom>
              <a:rect b="b" l="l" r="r" t="t"/>
              <a:pathLst>
                <a:path extrusionOk="0" fill="none" h="6373" w="10842">
                  <a:moveTo>
                    <a:pt x="10842" y="1"/>
                  </a:moveTo>
                  <a:cubicBezTo>
                    <a:pt x="6338" y="1"/>
                    <a:pt x="2202" y="2436"/>
                    <a:pt x="1" y="6372"/>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7"/>
            <p:cNvSpPr/>
            <p:nvPr/>
          </p:nvSpPr>
          <p:spPr>
            <a:xfrm>
              <a:off x="4900203" y="3289797"/>
              <a:ext cx="205681" cy="121158"/>
            </a:xfrm>
            <a:custGeom>
              <a:rect b="b" l="l" r="r" t="t"/>
              <a:pathLst>
                <a:path extrusionOk="0" fill="none" h="5738" w="9741">
                  <a:moveTo>
                    <a:pt x="9741" y="0"/>
                  </a:moveTo>
                  <a:cubicBezTo>
                    <a:pt x="5704" y="0"/>
                    <a:pt x="1968" y="2202"/>
                    <a:pt x="0" y="5737"/>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7"/>
            <p:cNvSpPr/>
            <p:nvPr/>
          </p:nvSpPr>
          <p:spPr>
            <a:xfrm>
              <a:off x="5101640" y="3620120"/>
              <a:ext cx="220483" cy="140879"/>
            </a:xfrm>
            <a:custGeom>
              <a:rect b="b" l="l" r="r" t="t"/>
              <a:pathLst>
                <a:path extrusionOk="0" fill="none" h="6672" w="10442">
                  <a:moveTo>
                    <a:pt x="0" y="6672"/>
                  </a:moveTo>
                  <a:lnTo>
                    <a:pt x="201" y="6672"/>
                  </a:lnTo>
                  <a:cubicBezTo>
                    <a:pt x="4637" y="6672"/>
                    <a:pt x="8673" y="4070"/>
                    <a:pt x="10441"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7"/>
            <p:cNvSpPr/>
            <p:nvPr/>
          </p:nvSpPr>
          <p:spPr>
            <a:xfrm>
              <a:off x="4925562" y="3319379"/>
              <a:ext cx="180322" cy="106356"/>
            </a:xfrm>
            <a:custGeom>
              <a:rect b="b" l="l" r="r" t="t"/>
              <a:pathLst>
                <a:path extrusionOk="0" fill="none" h="5037" w="8540">
                  <a:moveTo>
                    <a:pt x="8540" y="0"/>
                  </a:moveTo>
                  <a:cubicBezTo>
                    <a:pt x="4970" y="0"/>
                    <a:pt x="1701" y="1901"/>
                    <a:pt x="0" y="5037"/>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7"/>
            <p:cNvSpPr/>
            <p:nvPr/>
          </p:nvSpPr>
          <p:spPr>
            <a:xfrm>
              <a:off x="5105863" y="3610259"/>
              <a:ext cx="188789" cy="121876"/>
            </a:xfrm>
            <a:custGeom>
              <a:rect b="b" l="l" r="r" t="t"/>
              <a:pathLst>
                <a:path extrusionOk="0" fill="none" h="5772" w="8941">
                  <a:moveTo>
                    <a:pt x="1" y="5771"/>
                  </a:moveTo>
                  <a:cubicBezTo>
                    <a:pt x="3870" y="5771"/>
                    <a:pt x="7339" y="3503"/>
                    <a:pt x="8940"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7"/>
            <p:cNvSpPr/>
            <p:nvPr/>
          </p:nvSpPr>
          <p:spPr>
            <a:xfrm>
              <a:off x="4953730" y="3351073"/>
              <a:ext cx="152155" cy="89464"/>
            </a:xfrm>
            <a:custGeom>
              <a:rect b="b" l="l" r="r" t="t"/>
              <a:pathLst>
                <a:path extrusionOk="0" fill="none" h="4237" w="7206">
                  <a:moveTo>
                    <a:pt x="7206" y="0"/>
                  </a:moveTo>
                  <a:cubicBezTo>
                    <a:pt x="4203" y="0"/>
                    <a:pt x="1468" y="1635"/>
                    <a:pt x="0" y="4236"/>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7"/>
            <p:cNvSpPr/>
            <p:nvPr/>
          </p:nvSpPr>
          <p:spPr>
            <a:xfrm>
              <a:off x="5105863" y="3600399"/>
              <a:ext cx="157792" cy="100043"/>
            </a:xfrm>
            <a:custGeom>
              <a:rect b="b" l="l" r="r" t="t"/>
              <a:pathLst>
                <a:path extrusionOk="0" fill="none" h="4738" w="7473">
                  <a:moveTo>
                    <a:pt x="1" y="4737"/>
                  </a:moveTo>
                  <a:cubicBezTo>
                    <a:pt x="3203" y="4737"/>
                    <a:pt x="6105" y="2869"/>
                    <a:pt x="7473"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7"/>
            <p:cNvSpPr/>
            <p:nvPr/>
          </p:nvSpPr>
          <p:spPr>
            <a:xfrm>
              <a:off x="3663392" y="3186946"/>
              <a:ext cx="743079" cy="677074"/>
            </a:xfrm>
            <a:custGeom>
              <a:rect b="b" l="l" r="r" t="t"/>
              <a:pathLst>
                <a:path extrusionOk="0" h="32066" w="35192">
                  <a:moveTo>
                    <a:pt x="17579" y="1"/>
                  </a:moveTo>
                  <a:cubicBezTo>
                    <a:pt x="13476" y="1"/>
                    <a:pt x="9374" y="1569"/>
                    <a:pt x="6238" y="4704"/>
                  </a:cubicBezTo>
                  <a:cubicBezTo>
                    <a:pt x="0" y="10975"/>
                    <a:pt x="0" y="21116"/>
                    <a:pt x="6238" y="27387"/>
                  </a:cubicBezTo>
                  <a:cubicBezTo>
                    <a:pt x="9374" y="30506"/>
                    <a:pt x="13476" y="32065"/>
                    <a:pt x="17579" y="32065"/>
                  </a:cubicBezTo>
                  <a:cubicBezTo>
                    <a:pt x="21682" y="32065"/>
                    <a:pt x="25785" y="30506"/>
                    <a:pt x="28921" y="27387"/>
                  </a:cubicBezTo>
                  <a:cubicBezTo>
                    <a:pt x="35192" y="21116"/>
                    <a:pt x="35192" y="10975"/>
                    <a:pt x="28921" y="4704"/>
                  </a:cubicBezTo>
                  <a:cubicBezTo>
                    <a:pt x="25785" y="1569"/>
                    <a:pt x="21682" y="1"/>
                    <a:pt x="175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7"/>
            <p:cNvSpPr/>
            <p:nvPr/>
          </p:nvSpPr>
          <p:spPr>
            <a:xfrm>
              <a:off x="3692974" y="3224974"/>
              <a:ext cx="683218" cy="600848"/>
            </a:xfrm>
            <a:custGeom>
              <a:rect b="b" l="l" r="r" t="t"/>
              <a:pathLst>
                <a:path extrusionOk="0" h="28456" w="32357">
                  <a:moveTo>
                    <a:pt x="16188" y="1"/>
                  </a:moveTo>
                  <a:cubicBezTo>
                    <a:pt x="10643" y="1"/>
                    <a:pt x="5368" y="3252"/>
                    <a:pt x="3069" y="8674"/>
                  </a:cubicBezTo>
                  <a:cubicBezTo>
                    <a:pt x="0" y="15913"/>
                    <a:pt x="3403" y="24252"/>
                    <a:pt x="10608" y="27321"/>
                  </a:cubicBezTo>
                  <a:cubicBezTo>
                    <a:pt x="12424" y="28091"/>
                    <a:pt x="14311" y="28455"/>
                    <a:pt x="16169" y="28455"/>
                  </a:cubicBezTo>
                  <a:cubicBezTo>
                    <a:pt x="21714" y="28455"/>
                    <a:pt x="26989" y="25204"/>
                    <a:pt x="29288" y="19782"/>
                  </a:cubicBezTo>
                  <a:cubicBezTo>
                    <a:pt x="32357" y="12543"/>
                    <a:pt x="28988" y="4204"/>
                    <a:pt x="21749" y="1135"/>
                  </a:cubicBezTo>
                  <a:cubicBezTo>
                    <a:pt x="19933" y="365"/>
                    <a:pt x="18045" y="1"/>
                    <a:pt x="161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7"/>
            <p:cNvSpPr/>
            <p:nvPr/>
          </p:nvSpPr>
          <p:spPr>
            <a:xfrm>
              <a:off x="4034573" y="3631395"/>
              <a:ext cx="240204" cy="156378"/>
            </a:xfrm>
            <a:custGeom>
              <a:rect b="b" l="l" r="r" t="t"/>
              <a:pathLst>
                <a:path extrusionOk="0" fill="none" h="7406" w="11376">
                  <a:moveTo>
                    <a:pt x="0" y="7406"/>
                  </a:moveTo>
                  <a:cubicBezTo>
                    <a:pt x="4937" y="7406"/>
                    <a:pt x="9374" y="4503"/>
                    <a:pt x="11375" y="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7"/>
            <p:cNvSpPr/>
            <p:nvPr/>
          </p:nvSpPr>
          <p:spPr>
            <a:xfrm>
              <a:off x="3805665" y="3263720"/>
              <a:ext cx="228929" cy="134566"/>
            </a:xfrm>
            <a:custGeom>
              <a:rect b="b" l="l" r="r" t="t"/>
              <a:pathLst>
                <a:path extrusionOk="0" fill="none" h="6373" w="10842">
                  <a:moveTo>
                    <a:pt x="10841" y="1"/>
                  </a:moveTo>
                  <a:cubicBezTo>
                    <a:pt x="6338" y="1"/>
                    <a:pt x="2202" y="2436"/>
                    <a:pt x="0" y="6372"/>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7"/>
            <p:cNvSpPr/>
            <p:nvPr/>
          </p:nvSpPr>
          <p:spPr>
            <a:xfrm>
              <a:off x="3828912" y="3289797"/>
              <a:ext cx="205681" cy="121158"/>
            </a:xfrm>
            <a:custGeom>
              <a:rect b="b" l="l" r="r" t="t"/>
              <a:pathLst>
                <a:path extrusionOk="0" fill="none" h="5738" w="9741">
                  <a:moveTo>
                    <a:pt x="9740" y="0"/>
                  </a:moveTo>
                  <a:cubicBezTo>
                    <a:pt x="5704" y="0"/>
                    <a:pt x="1968" y="2202"/>
                    <a:pt x="0" y="5737"/>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7"/>
            <p:cNvSpPr/>
            <p:nvPr/>
          </p:nvSpPr>
          <p:spPr>
            <a:xfrm>
              <a:off x="4030350" y="3620120"/>
              <a:ext cx="220483" cy="140879"/>
            </a:xfrm>
            <a:custGeom>
              <a:rect b="b" l="l" r="r" t="t"/>
              <a:pathLst>
                <a:path extrusionOk="0" fill="none" h="6672" w="10442">
                  <a:moveTo>
                    <a:pt x="0" y="6672"/>
                  </a:moveTo>
                  <a:lnTo>
                    <a:pt x="200" y="6672"/>
                  </a:lnTo>
                  <a:cubicBezTo>
                    <a:pt x="4637" y="6672"/>
                    <a:pt x="8673" y="4070"/>
                    <a:pt x="10441"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7"/>
            <p:cNvSpPr/>
            <p:nvPr/>
          </p:nvSpPr>
          <p:spPr>
            <a:xfrm>
              <a:off x="3854250" y="3319379"/>
              <a:ext cx="180343" cy="106356"/>
            </a:xfrm>
            <a:custGeom>
              <a:rect b="b" l="l" r="r" t="t"/>
              <a:pathLst>
                <a:path extrusionOk="0" fill="none" h="5037" w="8541">
                  <a:moveTo>
                    <a:pt x="8540" y="0"/>
                  </a:moveTo>
                  <a:cubicBezTo>
                    <a:pt x="5005" y="0"/>
                    <a:pt x="1702" y="1901"/>
                    <a:pt x="1" y="5037"/>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7"/>
            <p:cNvSpPr/>
            <p:nvPr/>
          </p:nvSpPr>
          <p:spPr>
            <a:xfrm>
              <a:off x="4034573" y="3610259"/>
              <a:ext cx="188789" cy="121876"/>
            </a:xfrm>
            <a:custGeom>
              <a:rect b="b" l="l" r="r" t="t"/>
              <a:pathLst>
                <a:path extrusionOk="0" fill="none" h="5772" w="8941">
                  <a:moveTo>
                    <a:pt x="0" y="5771"/>
                  </a:moveTo>
                  <a:cubicBezTo>
                    <a:pt x="3870" y="5771"/>
                    <a:pt x="7372" y="3503"/>
                    <a:pt x="8940"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7"/>
            <p:cNvSpPr/>
            <p:nvPr/>
          </p:nvSpPr>
          <p:spPr>
            <a:xfrm>
              <a:off x="3882439" y="3351073"/>
              <a:ext cx="152155" cy="89464"/>
            </a:xfrm>
            <a:custGeom>
              <a:rect b="b" l="l" r="r" t="t"/>
              <a:pathLst>
                <a:path extrusionOk="0" fill="none" h="4237" w="7206">
                  <a:moveTo>
                    <a:pt x="7205" y="0"/>
                  </a:moveTo>
                  <a:cubicBezTo>
                    <a:pt x="4203" y="0"/>
                    <a:pt x="1468" y="1635"/>
                    <a:pt x="0" y="4236"/>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7"/>
            <p:cNvSpPr/>
            <p:nvPr/>
          </p:nvSpPr>
          <p:spPr>
            <a:xfrm>
              <a:off x="4034573" y="3600399"/>
              <a:ext cx="157792" cy="100043"/>
            </a:xfrm>
            <a:custGeom>
              <a:rect b="b" l="l" r="r" t="t"/>
              <a:pathLst>
                <a:path extrusionOk="0" fill="none" h="4738" w="7473">
                  <a:moveTo>
                    <a:pt x="0" y="4737"/>
                  </a:moveTo>
                  <a:cubicBezTo>
                    <a:pt x="3203" y="4737"/>
                    <a:pt x="6105" y="2869"/>
                    <a:pt x="7472"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7"/>
            <p:cNvSpPr/>
            <p:nvPr/>
          </p:nvSpPr>
          <p:spPr>
            <a:xfrm>
              <a:off x="4199375" y="2222877"/>
              <a:ext cx="634632" cy="576735"/>
            </a:xfrm>
            <a:custGeom>
              <a:rect b="b" l="l" r="r" t="t"/>
              <a:pathLst>
                <a:path extrusionOk="0" h="27314" w="30056">
                  <a:moveTo>
                    <a:pt x="26100" y="1"/>
                  </a:moveTo>
                  <a:cubicBezTo>
                    <a:pt x="25426" y="1"/>
                    <a:pt x="24673" y="118"/>
                    <a:pt x="23985" y="493"/>
                  </a:cubicBezTo>
                  <a:cubicBezTo>
                    <a:pt x="22484" y="1327"/>
                    <a:pt x="17180" y="8732"/>
                    <a:pt x="15379" y="11268"/>
                  </a:cubicBezTo>
                  <a:lnTo>
                    <a:pt x="15279" y="11167"/>
                  </a:lnTo>
                  <a:cubicBezTo>
                    <a:pt x="15212" y="11067"/>
                    <a:pt x="15120" y="11017"/>
                    <a:pt x="15028" y="11017"/>
                  </a:cubicBezTo>
                  <a:cubicBezTo>
                    <a:pt x="14937" y="11017"/>
                    <a:pt x="14845" y="11067"/>
                    <a:pt x="14778" y="11167"/>
                  </a:cubicBezTo>
                  <a:cubicBezTo>
                    <a:pt x="14778" y="11167"/>
                    <a:pt x="13544" y="12268"/>
                    <a:pt x="13577" y="12669"/>
                  </a:cubicBezTo>
                  <a:cubicBezTo>
                    <a:pt x="13711" y="12902"/>
                    <a:pt x="13878" y="13136"/>
                    <a:pt x="14078" y="13336"/>
                  </a:cubicBezTo>
                  <a:lnTo>
                    <a:pt x="3770" y="23743"/>
                  </a:lnTo>
                  <a:cubicBezTo>
                    <a:pt x="3770" y="23743"/>
                    <a:pt x="1002" y="23810"/>
                    <a:pt x="501" y="24077"/>
                  </a:cubicBezTo>
                  <a:cubicBezTo>
                    <a:pt x="1" y="24310"/>
                    <a:pt x="1" y="24377"/>
                    <a:pt x="1" y="25311"/>
                  </a:cubicBezTo>
                  <a:cubicBezTo>
                    <a:pt x="1" y="26245"/>
                    <a:pt x="134" y="27112"/>
                    <a:pt x="301" y="27179"/>
                  </a:cubicBezTo>
                  <a:cubicBezTo>
                    <a:pt x="418" y="27218"/>
                    <a:pt x="842" y="27314"/>
                    <a:pt x="1201" y="27314"/>
                  </a:cubicBezTo>
                  <a:cubicBezTo>
                    <a:pt x="1457" y="27314"/>
                    <a:pt x="1680" y="27265"/>
                    <a:pt x="1736" y="27112"/>
                  </a:cubicBezTo>
                  <a:cubicBezTo>
                    <a:pt x="1869" y="26745"/>
                    <a:pt x="1435" y="26045"/>
                    <a:pt x="1435" y="26045"/>
                  </a:cubicBezTo>
                  <a:cubicBezTo>
                    <a:pt x="1435" y="26045"/>
                    <a:pt x="1656" y="25457"/>
                    <a:pt x="2118" y="25457"/>
                  </a:cubicBezTo>
                  <a:cubicBezTo>
                    <a:pt x="2195" y="25457"/>
                    <a:pt x="2279" y="25473"/>
                    <a:pt x="2369" y="25511"/>
                  </a:cubicBezTo>
                  <a:cubicBezTo>
                    <a:pt x="2877" y="25709"/>
                    <a:pt x="3313" y="26311"/>
                    <a:pt x="3920" y="26311"/>
                  </a:cubicBezTo>
                  <a:cubicBezTo>
                    <a:pt x="4031" y="26311"/>
                    <a:pt x="4147" y="26291"/>
                    <a:pt x="4271" y="26245"/>
                  </a:cubicBezTo>
                  <a:cubicBezTo>
                    <a:pt x="5071" y="25945"/>
                    <a:pt x="5738" y="24644"/>
                    <a:pt x="5738" y="24644"/>
                  </a:cubicBezTo>
                  <a:lnTo>
                    <a:pt x="16880" y="16405"/>
                  </a:lnTo>
                  <a:cubicBezTo>
                    <a:pt x="17080" y="16638"/>
                    <a:pt x="17313" y="16838"/>
                    <a:pt x="17547" y="17038"/>
                  </a:cubicBezTo>
                  <a:cubicBezTo>
                    <a:pt x="17590" y="17067"/>
                    <a:pt x="17645" y="17081"/>
                    <a:pt x="17709" y="17081"/>
                  </a:cubicBezTo>
                  <a:cubicBezTo>
                    <a:pt x="18234" y="17081"/>
                    <a:pt x="19345" y="16184"/>
                    <a:pt x="19315" y="15737"/>
                  </a:cubicBezTo>
                  <a:cubicBezTo>
                    <a:pt x="19315" y="15704"/>
                    <a:pt x="19315" y="15671"/>
                    <a:pt x="19315" y="15671"/>
                  </a:cubicBezTo>
                  <a:lnTo>
                    <a:pt x="30056" y="8832"/>
                  </a:lnTo>
                  <a:lnTo>
                    <a:pt x="28121" y="326"/>
                  </a:lnTo>
                  <a:cubicBezTo>
                    <a:pt x="28121" y="326"/>
                    <a:pt x="27222" y="1"/>
                    <a:pt x="261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7"/>
            <p:cNvSpPr/>
            <p:nvPr/>
          </p:nvSpPr>
          <p:spPr>
            <a:xfrm>
              <a:off x="4202542" y="2761162"/>
              <a:ext cx="84903" cy="119426"/>
            </a:xfrm>
            <a:custGeom>
              <a:rect b="b" l="l" r="r" t="t"/>
              <a:pathLst>
                <a:path extrusionOk="0" h="5656" w="4021">
                  <a:moveTo>
                    <a:pt x="749" y="0"/>
                  </a:moveTo>
                  <a:cubicBezTo>
                    <a:pt x="372" y="0"/>
                    <a:pt x="1" y="386"/>
                    <a:pt x="251" y="819"/>
                  </a:cubicBezTo>
                  <a:lnTo>
                    <a:pt x="2853" y="5355"/>
                  </a:lnTo>
                  <a:cubicBezTo>
                    <a:pt x="2953" y="5522"/>
                    <a:pt x="3120" y="5622"/>
                    <a:pt x="3320" y="5655"/>
                  </a:cubicBezTo>
                  <a:cubicBezTo>
                    <a:pt x="3754" y="5655"/>
                    <a:pt x="4021" y="5188"/>
                    <a:pt x="3820" y="4822"/>
                  </a:cubicBezTo>
                  <a:lnTo>
                    <a:pt x="1219" y="285"/>
                  </a:lnTo>
                  <a:cubicBezTo>
                    <a:pt x="1102" y="84"/>
                    <a:pt x="925" y="0"/>
                    <a:pt x="749" y="0"/>
                  </a:cubicBezTo>
                  <a:close/>
                </a:path>
              </a:pathLst>
            </a:custGeom>
            <a:solidFill>
              <a:schemeClr val="lt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7"/>
            <p:cNvSpPr/>
            <p:nvPr/>
          </p:nvSpPr>
          <p:spPr>
            <a:xfrm>
              <a:off x="4166985" y="2491777"/>
              <a:ext cx="366979" cy="304077"/>
            </a:xfrm>
            <a:custGeom>
              <a:rect b="b" l="l" r="r" t="t"/>
              <a:pathLst>
                <a:path extrusionOk="0" h="14401" w="17380">
                  <a:moveTo>
                    <a:pt x="14444" y="0"/>
                  </a:moveTo>
                  <a:lnTo>
                    <a:pt x="3770" y="10841"/>
                  </a:lnTo>
                  <a:cubicBezTo>
                    <a:pt x="3770" y="10841"/>
                    <a:pt x="1001" y="10908"/>
                    <a:pt x="501" y="11142"/>
                  </a:cubicBezTo>
                  <a:cubicBezTo>
                    <a:pt x="1" y="11408"/>
                    <a:pt x="1" y="11475"/>
                    <a:pt x="1" y="12409"/>
                  </a:cubicBezTo>
                  <a:cubicBezTo>
                    <a:pt x="1" y="13343"/>
                    <a:pt x="134" y="14210"/>
                    <a:pt x="334" y="14244"/>
                  </a:cubicBezTo>
                  <a:cubicBezTo>
                    <a:pt x="436" y="14285"/>
                    <a:pt x="887" y="14400"/>
                    <a:pt x="1252" y="14400"/>
                  </a:cubicBezTo>
                  <a:cubicBezTo>
                    <a:pt x="1485" y="14400"/>
                    <a:pt x="1683" y="14353"/>
                    <a:pt x="1735" y="14210"/>
                  </a:cubicBezTo>
                  <a:cubicBezTo>
                    <a:pt x="1869" y="13810"/>
                    <a:pt x="1435" y="13143"/>
                    <a:pt x="1435" y="13143"/>
                  </a:cubicBezTo>
                  <a:cubicBezTo>
                    <a:pt x="1435" y="13143"/>
                    <a:pt x="1664" y="12533"/>
                    <a:pt x="2143" y="12533"/>
                  </a:cubicBezTo>
                  <a:cubicBezTo>
                    <a:pt x="2213" y="12533"/>
                    <a:pt x="2288" y="12546"/>
                    <a:pt x="2369" y="12576"/>
                  </a:cubicBezTo>
                  <a:cubicBezTo>
                    <a:pt x="2877" y="12802"/>
                    <a:pt x="3313" y="13410"/>
                    <a:pt x="3920" y="13410"/>
                  </a:cubicBezTo>
                  <a:cubicBezTo>
                    <a:pt x="4031" y="13410"/>
                    <a:pt x="4147" y="13389"/>
                    <a:pt x="4270" y="13343"/>
                  </a:cubicBezTo>
                  <a:cubicBezTo>
                    <a:pt x="5071" y="13010"/>
                    <a:pt x="5771" y="11742"/>
                    <a:pt x="5771" y="11742"/>
                  </a:cubicBezTo>
                  <a:lnTo>
                    <a:pt x="17380" y="3103"/>
                  </a:lnTo>
                  <a:lnTo>
                    <a:pt x="14444" y="0"/>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7"/>
            <p:cNvSpPr/>
            <p:nvPr/>
          </p:nvSpPr>
          <p:spPr>
            <a:xfrm>
              <a:off x="4181786" y="2743066"/>
              <a:ext cx="63408" cy="54413"/>
            </a:xfrm>
            <a:custGeom>
              <a:rect b="b" l="l" r="r" t="t"/>
              <a:pathLst>
                <a:path extrusionOk="0" h="2577" w="3003">
                  <a:moveTo>
                    <a:pt x="1723" y="0"/>
                  </a:moveTo>
                  <a:cubicBezTo>
                    <a:pt x="1411" y="0"/>
                    <a:pt x="1093" y="116"/>
                    <a:pt x="834" y="375"/>
                  </a:cubicBezTo>
                  <a:cubicBezTo>
                    <a:pt x="0" y="1175"/>
                    <a:pt x="600" y="2576"/>
                    <a:pt x="1735" y="2576"/>
                  </a:cubicBezTo>
                  <a:cubicBezTo>
                    <a:pt x="2435" y="2576"/>
                    <a:pt x="3002" y="2009"/>
                    <a:pt x="3002" y="1275"/>
                  </a:cubicBezTo>
                  <a:cubicBezTo>
                    <a:pt x="3002" y="508"/>
                    <a:pt x="2376" y="0"/>
                    <a:pt x="17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7"/>
            <p:cNvSpPr/>
            <p:nvPr/>
          </p:nvSpPr>
          <p:spPr>
            <a:xfrm>
              <a:off x="4805122" y="2788569"/>
              <a:ext cx="205681" cy="87522"/>
            </a:xfrm>
            <a:custGeom>
              <a:rect b="b" l="l" r="r" t="t"/>
              <a:pathLst>
                <a:path extrusionOk="0" h="4145" w="9741">
                  <a:moveTo>
                    <a:pt x="8331" y="0"/>
                  </a:moveTo>
                  <a:cubicBezTo>
                    <a:pt x="7887" y="0"/>
                    <a:pt x="7409" y="165"/>
                    <a:pt x="7072" y="288"/>
                  </a:cubicBezTo>
                  <a:cubicBezTo>
                    <a:pt x="5904" y="855"/>
                    <a:pt x="4670" y="1189"/>
                    <a:pt x="3403" y="1322"/>
                  </a:cubicBezTo>
                  <a:cubicBezTo>
                    <a:pt x="1368" y="1489"/>
                    <a:pt x="0" y="1222"/>
                    <a:pt x="467" y="2690"/>
                  </a:cubicBezTo>
                  <a:cubicBezTo>
                    <a:pt x="813" y="3703"/>
                    <a:pt x="2399" y="4144"/>
                    <a:pt x="4106" y="4144"/>
                  </a:cubicBezTo>
                  <a:cubicBezTo>
                    <a:pt x="4870" y="4144"/>
                    <a:pt x="5659" y="4056"/>
                    <a:pt x="6371" y="3890"/>
                  </a:cubicBezTo>
                  <a:cubicBezTo>
                    <a:pt x="8640" y="3323"/>
                    <a:pt x="9740" y="2489"/>
                    <a:pt x="9474" y="1022"/>
                  </a:cubicBezTo>
                  <a:cubicBezTo>
                    <a:pt x="9329" y="228"/>
                    <a:pt x="8854" y="0"/>
                    <a:pt x="833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7"/>
            <p:cNvSpPr/>
            <p:nvPr/>
          </p:nvSpPr>
          <p:spPr>
            <a:xfrm>
              <a:off x="4487468" y="2703074"/>
              <a:ext cx="435771" cy="706466"/>
            </a:xfrm>
            <a:custGeom>
              <a:rect b="b" l="l" r="r" t="t"/>
              <a:pathLst>
                <a:path extrusionOk="0" h="33458" w="20638">
                  <a:moveTo>
                    <a:pt x="18299" y="1"/>
                  </a:moveTo>
                  <a:cubicBezTo>
                    <a:pt x="17310" y="1"/>
                    <a:pt x="16094" y="416"/>
                    <a:pt x="14877" y="1135"/>
                  </a:cubicBezTo>
                  <a:cubicBezTo>
                    <a:pt x="14877" y="1135"/>
                    <a:pt x="734" y="11609"/>
                    <a:pt x="367" y="13810"/>
                  </a:cubicBezTo>
                  <a:cubicBezTo>
                    <a:pt x="0" y="16012"/>
                    <a:pt x="2569" y="32724"/>
                    <a:pt x="2569" y="32724"/>
                  </a:cubicBezTo>
                  <a:lnTo>
                    <a:pt x="4770" y="33458"/>
                  </a:lnTo>
                  <a:cubicBezTo>
                    <a:pt x="4770" y="33458"/>
                    <a:pt x="5971" y="18580"/>
                    <a:pt x="7138" y="15745"/>
                  </a:cubicBezTo>
                  <a:cubicBezTo>
                    <a:pt x="8339" y="12876"/>
                    <a:pt x="20181" y="6172"/>
                    <a:pt x="20481" y="2802"/>
                  </a:cubicBezTo>
                  <a:cubicBezTo>
                    <a:pt x="20638" y="830"/>
                    <a:pt x="19696" y="1"/>
                    <a:pt x="18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7"/>
            <p:cNvSpPr/>
            <p:nvPr/>
          </p:nvSpPr>
          <p:spPr>
            <a:xfrm>
              <a:off x="4436750" y="3394021"/>
              <a:ext cx="151458" cy="81018"/>
            </a:xfrm>
            <a:custGeom>
              <a:rect b="b" l="l" r="r" t="t"/>
              <a:pathLst>
                <a:path extrusionOk="0" h="3837" w="7173">
                  <a:moveTo>
                    <a:pt x="4971" y="1"/>
                  </a:moveTo>
                  <a:cubicBezTo>
                    <a:pt x="4270" y="168"/>
                    <a:pt x="3570" y="301"/>
                    <a:pt x="2869" y="368"/>
                  </a:cubicBezTo>
                  <a:cubicBezTo>
                    <a:pt x="2808" y="371"/>
                    <a:pt x="2745" y="373"/>
                    <a:pt x="2682" y="373"/>
                  </a:cubicBezTo>
                  <a:cubicBezTo>
                    <a:pt x="1842" y="373"/>
                    <a:pt x="838" y="95"/>
                    <a:pt x="330" y="95"/>
                  </a:cubicBezTo>
                  <a:cubicBezTo>
                    <a:pt x="125" y="95"/>
                    <a:pt x="0" y="140"/>
                    <a:pt x="0" y="268"/>
                  </a:cubicBezTo>
                  <a:cubicBezTo>
                    <a:pt x="0" y="701"/>
                    <a:pt x="2035" y="2469"/>
                    <a:pt x="3036" y="2569"/>
                  </a:cubicBezTo>
                  <a:cubicBezTo>
                    <a:pt x="4037" y="2636"/>
                    <a:pt x="5337" y="2736"/>
                    <a:pt x="5337" y="2736"/>
                  </a:cubicBezTo>
                  <a:lnTo>
                    <a:pt x="5371" y="3437"/>
                  </a:lnTo>
                  <a:lnTo>
                    <a:pt x="6705" y="3837"/>
                  </a:lnTo>
                  <a:lnTo>
                    <a:pt x="7172" y="701"/>
                  </a:lnTo>
                  <a:lnTo>
                    <a:pt x="49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7"/>
            <p:cNvSpPr/>
            <p:nvPr/>
          </p:nvSpPr>
          <p:spPr>
            <a:xfrm>
              <a:off x="4445893" y="3420794"/>
              <a:ext cx="104984" cy="71854"/>
            </a:xfrm>
            <a:custGeom>
              <a:rect b="b" l="l" r="r" t="t"/>
              <a:pathLst>
                <a:path extrusionOk="0" h="3403" w="4972">
                  <a:moveTo>
                    <a:pt x="635" y="0"/>
                  </a:moveTo>
                  <a:lnTo>
                    <a:pt x="1" y="1235"/>
                  </a:lnTo>
                  <a:lnTo>
                    <a:pt x="4337" y="3403"/>
                  </a:lnTo>
                  <a:lnTo>
                    <a:pt x="4971" y="2202"/>
                  </a:lnTo>
                  <a:lnTo>
                    <a:pt x="635" y="0"/>
                  </a:lnTo>
                  <a:close/>
                </a:path>
              </a:pathLst>
            </a:custGeom>
            <a:solidFill>
              <a:schemeClr val="lt1"/>
            </a:solidFill>
            <a:ln cap="rnd" cmpd="sng" w="100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7"/>
            <p:cNvSpPr/>
            <p:nvPr/>
          </p:nvSpPr>
          <p:spPr>
            <a:xfrm>
              <a:off x="4498026" y="3448265"/>
              <a:ext cx="128907" cy="88767"/>
            </a:xfrm>
            <a:custGeom>
              <a:rect b="b" l="l" r="r" t="t"/>
              <a:pathLst>
                <a:path extrusionOk="0" h="4204" w="6105">
                  <a:moveTo>
                    <a:pt x="134" y="0"/>
                  </a:moveTo>
                  <a:lnTo>
                    <a:pt x="0" y="401"/>
                  </a:lnTo>
                  <a:lnTo>
                    <a:pt x="5571" y="4203"/>
                  </a:lnTo>
                  <a:lnTo>
                    <a:pt x="6105" y="2869"/>
                  </a:lnTo>
                  <a:lnTo>
                    <a:pt x="134" y="0"/>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7"/>
            <p:cNvSpPr/>
            <p:nvPr/>
          </p:nvSpPr>
          <p:spPr>
            <a:xfrm>
              <a:off x="4021186" y="2857024"/>
              <a:ext cx="1093863" cy="700427"/>
            </a:xfrm>
            <a:custGeom>
              <a:rect b="b" l="l" r="r" t="t"/>
              <a:pathLst>
                <a:path extrusionOk="0" h="33172" w="51805">
                  <a:moveTo>
                    <a:pt x="38228" y="4985"/>
                  </a:moveTo>
                  <a:lnTo>
                    <a:pt x="28354" y="31070"/>
                  </a:lnTo>
                  <a:lnTo>
                    <a:pt x="10208" y="9588"/>
                  </a:lnTo>
                  <a:cubicBezTo>
                    <a:pt x="10708" y="7887"/>
                    <a:pt x="11109" y="6319"/>
                    <a:pt x="11442" y="4985"/>
                  </a:cubicBezTo>
                  <a:close/>
                  <a:moveTo>
                    <a:pt x="39796" y="3917"/>
                  </a:moveTo>
                  <a:lnTo>
                    <a:pt x="50637" y="31170"/>
                  </a:lnTo>
                  <a:lnTo>
                    <a:pt x="29121" y="32104"/>
                  </a:lnTo>
                  <a:lnTo>
                    <a:pt x="39796" y="3917"/>
                  </a:lnTo>
                  <a:close/>
                  <a:moveTo>
                    <a:pt x="11896" y="1"/>
                  </a:moveTo>
                  <a:cubicBezTo>
                    <a:pt x="11661" y="1"/>
                    <a:pt x="11432" y="138"/>
                    <a:pt x="11375" y="448"/>
                  </a:cubicBezTo>
                  <a:cubicBezTo>
                    <a:pt x="11342" y="648"/>
                    <a:pt x="7539" y="19162"/>
                    <a:pt x="167" y="31370"/>
                  </a:cubicBezTo>
                  <a:cubicBezTo>
                    <a:pt x="1" y="31637"/>
                    <a:pt x="101" y="31971"/>
                    <a:pt x="368" y="32138"/>
                  </a:cubicBezTo>
                  <a:cubicBezTo>
                    <a:pt x="445" y="32193"/>
                    <a:pt x="538" y="32219"/>
                    <a:pt x="632" y="32219"/>
                  </a:cubicBezTo>
                  <a:cubicBezTo>
                    <a:pt x="820" y="32219"/>
                    <a:pt x="1012" y="32115"/>
                    <a:pt x="1101" y="31938"/>
                  </a:cubicBezTo>
                  <a:cubicBezTo>
                    <a:pt x="5038" y="25466"/>
                    <a:pt x="7940" y="17260"/>
                    <a:pt x="9841" y="10856"/>
                  </a:cubicBezTo>
                  <a:lnTo>
                    <a:pt x="28121" y="32471"/>
                  </a:lnTo>
                  <a:cubicBezTo>
                    <a:pt x="28121" y="32571"/>
                    <a:pt x="28187" y="32638"/>
                    <a:pt x="28254" y="32738"/>
                  </a:cubicBezTo>
                  <a:cubicBezTo>
                    <a:pt x="28454" y="33005"/>
                    <a:pt x="28788" y="33172"/>
                    <a:pt x="29121" y="33172"/>
                  </a:cubicBezTo>
                  <a:lnTo>
                    <a:pt x="29188" y="33172"/>
                  </a:lnTo>
                  <a:lnTo>
                    <a:pt x="50703" y="32238"/>
                  </a:lnTo>
                  <a:cubicBezTo>
                    <a:pt x="51070" y="32238"/>
                    <a:pt x="51404" y="32038"/>
                    <a:pt x="51604" y="31737"/>
                  </a:cubicBezTo>
                  <a:cubicBezTo>
                    <a:pt x="51771" y="31437"/>
                    <a:pt x="51804" y="31070"/>
                    <a:pt x="51671" y="30737"/>
                  </a:cubicBezTo>
                  <a:lnTo>
                    <a:pt x="40496" y="2650"/>
                  </a:lnTo>
                  <a:cubicBezTo>
                    <a:pt x="40463" y="2550"/>
                    <a:pt x="40429" y="2483"/>
                    <a:pt x="40363" y="2450"/>
                  </a:cubicBezTo>
                  <a:lnTo>
                    <a:pt x="40963" y="882"/>
                  </a:lnTo>
                  <a:cubicBezTo>
                    <a:pt x="41111" y="440"/>
                    <a:pt x="40766" y="130"/>
                    <a:pt x="40425" y="130"/>
                  </a:cubicBezTo>
                  <a:cubicBezTo>
                    <a:pt x="40226" y="130"/>
                    <a:pt x="40027" y="236"/>
                    <a:pt x="39929" y="482"/>
                  </a:cubicBezTo>
                  <a:lnTo>
                    <a:pt x="38628" y="3884"/>
                  </a:lnTo>
                  <a:lnTo>
                    <a:pt x="11709" y="3884"/>
                  </a:lnTo>
                  <a:cubicBezTo>
                    <a:pt x="12209" y="1916"/>
                    <a:pt x="12443" y="715"/>
                    <a:pt x="12476" y="682"/>
                  </a:cubicBezTo>
                  <a:cubicBezTo>
                    <a:pt x="12553" y="258"/>
                    <a:pt x="12219" y="1"/>
                    <a:pt x="11896" y="1"/>
                  </a:cubicBezTo>
                  <a:close/>
                </a:path>
              </a:pathLst>
            </a:custGeom>
            <a:solidFill>
              <a:schemeClr val="lt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7"/>
            <p:cNvSpPr/>
            <p:nvPr/>
          </p:nvSpPr>
          <p:spPr>
            <a:xfrm>
              <a:off x="4236706" y="2841673"/>
              <a:ext cx="63429" cy="54413"/>
            </a:xfrm>
            <a:custGeom>
              <a:rect b="b" l="l" r="r" t="t"/>
              <a:pathLst>
                <a:path extrusionOk="0" h="2577" w="3004">
                  <a:moveTo>
                    <a:pt x="1698" y="0"/>
                  </a:moveTo>
                  <a:cubicBezTo>
                    <a:pt x="1382" y="0"/>
                    <a:pt x="1060" y="116"/>
                    <a:pt x="801" y="375"/>
                  </a:cubicBezTo>
                  <a:cubicBezTo>
                    <a:pt x="1" y="1175"/>
                    <a:pt x="568" y="2576"/>
                    <a:pt x="1702" y="2576"/>
                  </a:cubicBezTo>
                  <a:cubicBezTo>
                    <a:pt x="2436" y="2576"/>
                    <a:pt x="3003" y="2009"/>
                    <a:pt x="3003" y="1275"/>
                  </a:cubicBezTo>
                  <a:cubicBezTo>
                    <a:pt x="3003" y="508"/>
                    <a:pt x="2361" y="0"/>
                    <a:pt x="1698" y="0"/>
                  </a:cubicBezTo>
                  <a:close/>
                </a:path>
              </a:pathLst>
            </a:custGeom>
            <a:solidFill>
              <a:schemeClr val="lt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7"/>
            <p:cNvSpPr/>
            <p:nvPr/>
          </p:nvSpPr>
          <p:spPr>
            <a:xfrm>
              <a:off x="3983157" y="3487074"/>
              <a:ext cx="90182" cy="76711"/>
            </a:xfrm>
            <a:custGeom>
              <a:rect b="b" l="l" r="r" t="t"/>
              <a:pathLst>
                <a:path extrusionOk="0" h="3633" w="4271">
                  <a:moveTo>
                    <a:pt x="2432" y="0"/>
                  </a:moveTo>
                  <a:cubicBezTo>
                    <a:pt x="1987" y="0"/>
                    <a:pt x="1534" y="165"/>
                    <a:pt x="1168" y="531"/>
                  </a:cubicBezTo>
                  <a:cubicBezTo>
                    <a:pt x="0" y="1698"/>
                    <a:pt x="834" y="3633"/>
                    <a:pt x="2435" y="3633"/>
                  </a:cubicBezTo>
                  <a:cubicBezTo>
                    <a:pt x="3436" y="3633"/>
                    <a:pt x="4270" y="2832"/>
                    <a:pt x="4270" y="1832"/>
                  </a:cubicBezTo>
                  <a:cubicBezTo>
                    <a:pt x="4270" y="725"/>
                    <a:pt x="3367" y="0"/>
                    <a:pt x="24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7"/>
            <p:cNvSpPr/>
            <p:nvPr/>
          </p:nvSpPr>
          <p:spPr>
            <a:xfrm>
              <a:off x="5049528" y="3487074"/>
              <a:ext cx="90161" cy="76711"/>
            </a:xfrm>
            <a:custGeom>
              <a:rect b="b" l="l" r="r" t="t"/>
              <a:pathLst>
                <a:path extrusionOk="0" h="3633" w="4270">
                  <a:moveTo>
                    <a:pt x="2432" y="0"/>
                  </a:moveTo>
                  <a:cubicBezTo>
                    <a:pt x="1986" y="0"/>
                    <a:pt x="1534" y="165"/>
                    <a:pt x="1168" y="531"/>
                  </a:cubicBezTo>
                  <a:cubicBezTo>
                    <a:pt x="0" y="1665"/>
                    <a:pt x="834" y="3633"/>
                    <a:pt x="2435" y="3633"/>
                  </a:cubicBezTo>
                  <a:cubicBezTo>
                    <a:pt x="3436" y="3633"/>
                    <a:pt x="4270" y="2832"/>
                    <a:pt x="4270" y="1832"/>
                  </a:cubicBezTo>
                  <a:cubicBezTo>
                    <a:pt x="4270" y="725"/>
                    <a:pt x="3367" y="0"/>
                    <a:pt x="24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7"/>
            <p:cNvSpPr/>
            <p:nvPr/>
          </p:nvSpPr>
          <p:spPr>
            <a:xfrm>
              <a:off x="4522667" y="3446090"/>
              <a:ext cx="185263" cy="158553"/>
            </a:xfrm>
            <a:custGeom>
              <a:rect b="b" l="l" r="r" t="t"/>
              <a:pathLst>
                <a:path extrusionOk="0" h="7509" w="8774">
                  <a:moveTo>
                    <a:pt x="4971" y="1"/>
                  </a:moveTo>
                  <a:cubicBezTo>
                    <a:pt x="4053" y="1"/>
                    <a:pt x="3121" y="341"/>
                    <a:pt x="2369" y="1104"/>
                  </a:cubicBezTo>
                  <a:cubicBezTo>
                    <a:pt x="1" y="3472"/>
                    <a:pt x="1669" y="7509"/>
                    <a:pt x="5004" y="7509"/>
                  </a:cubicBezTo>
                  <a:cubicBezTo>
                    <a:pt x="7073" y="7509"/>
                    <a:pt x="8774" y="5841"/>
                    <a:pt x="8774" y="3773"/>
                  </a:cubicBezTo>
                  <a:cubicBezTo>
                    <a:pt x="8774" y="1511"/>
                    <a:pt x="6903" y="1"/>
                    <a:pt x="49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7"/>
            <p:cNvSpPr/>
            <p:nvPr/>
          </p:nvSpPr>
          <p:spPr>
            <a:xfrm>
              <a:off x="4602270" y="3508105"/>
              <a:ext cx="154266" cy="54287"/>
            </a:xfrm>
            <a:custGeom>
              <a:rect b="b" l="l" r="r" t="t"/>
              <a:pathLst>
                <a:path extrusionOk="0" h="2571" w="7306">
                  <a:moveTo>
                    <a:pt x="926" y="1"/>
                  </a:moveTo>
                  <a:cubicBezTo>
                    <a:pt x="549" y="1"/>
                    <a:pt x="216" y="250"/>
                    <a:pt x="134" y="636"/>
                  </a:cubicBezTo>
                  <a:cubicBezTo>
                    <a:pt x="0" y="1136"/>
                    <a:pt x="334" y="1636"/>
                    <a:pt x="834" y="1670"/>
                  </a:cubicBezTo>
                  <a:lnTo>
                    <a:pt x="7305" y="2570"/>
                  </a:lnTo>
                  <a:lnTo>
                    <a:pt x="6939" y="1570"/>
                  </a:lnTo>
                  <a:lnTo>
                    <a:pt x="1168" y="35"/>
                  </a:lnTo>
                  <a:cubicBezTo>
                    <a:pt x="1086" y="12"/>
                    <a:pt x="1005" y="1"/>
                    <a:pt x="926" y="1"/>
                  </a:cubicBezTo>
                  <a:close/>
                </a:path>
              </a:pathLst>
            </a:custGeom>
            <a:solidFill>
              <a:schemeClr val="lt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7"/>
            <p:cNvSpPr/>
            <p:nvPr/>
          </p:nvSpPr>
          <p:spPr>
            <a:xfrm>
              <a:off x="4731853" y="3492628"/>
              <a:ext cx="90900" cy="95123"/>
            </a:xfrm>
            <a:custGeom>
              <a:rect b="b" l="l" r="r" t="t"/>
              <a:pathLst>
                <a:path extrusionOk="0" h="4505" w="4305">
                  <a:moveTo>
                    <a:pt x="3270" y="1"/>
                  </a:moveTo>
                  <a:lnTo>
                    <a:pt x="1" y="3603"/>
                  </a:lnTo>
                  <a:lnTo>
                    <a:pt x="1002" y="4504"/>
                  </a:lnTo>
                  <a:lnTo>
                    <a:pt x="4304" y="902"/>
                  </a:lnTo>
                  <a:lnTo>
                    <a:pt x="3270" y="1"/>
                  </a:lnTo>
                  <a:close/>
                </a:path>
              </a:pathLst>
            </a:custGeom>
            <a:solidFill>
              <a:schemeClr val="lt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7"/>
            <p:cNvSpPr/>
            <p:nvPr/>
          </p:nvSpPr>
          <p:spPr>
            <a:xfrm>
              <a:off x="4542388" y="2574210"/>
              <a:ext cx="591663" cy="869854"/>
            </a:xfrm>
            <a:custGeom>
              <a:rect b="b" l="l" r="r" t="t"/>
              <a:pathLst>
                <a:path extrusionOk="0" h="41196" w="28021">
                  <a:moveTo>
                    <a:pt x="24480" y="1"/>
                  </a:moveTo>
                  <a:cubicBezTo>
                    <a:pt x="21577" y="1"/>
                    <a:pt x="12176" y="6871"/>
                    <a:pt x="12176" y="6871"/>
                  </a:cubicBezTo>
                  <a:cubicBezTo>
                    <a:pt x="12176" y="6871"/>
                    <a:pt x="1102" y="17111"/>
                    <a:pt x="535" y="19947"/>
                  </a:cubicBezTo>
                  <a:cubicBezTo>
                    <a:pt x="1" y="22815"/>
                    <a:pt x="11276" y="41195"/>
                    <a:pt x="11276" y="41195"/>
                  </a:cubicBezTo>
                  <a:lnTo>
                    <a:pt x="13477" y="40461"/>
                  </a:lnTo>
                  <a:cubicBezTo>
                    <a:pt x="13477" y="40461"/>
                    <a:pt x="7139" y="24316"/>
                    <a:pt x="7940" y="23116"/>
                  </a:cubicBezTo>
                  <a:cubicBezTo>
                    <a:pt x="8774" y="21915"/>
                    <a:pt x="23584" y="11908"/>
                    <a:pt x="25819" y="8539"/>
                  </a:cubicBezTo>
                  <a:cubicBezTo>
                    <a:pt x="28021" y="5136"/>
                    <a:pt x="26753" y="1734"/>
                    <a:pt x="25119" y="199"/>
                  </a:cubicBezTo>
                  <a:cubicBezTo>
                    <a:pt x="24974" y="63"/>
                    <a:pt x="24757" y="1"/>
                    <a:pt x="244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7"/>
            <p:cNvSpPr/>
            <p:nvPr/>
          </p:nvSpPr>
          <p:spPr>
            <a:xfrm>
              <a:off x="4644522" y="2981286"/>
              <a:ext cx="65520" cy="81018"/>
            </a:xfrm>
            <a:custGeom>
              <a:rect b="b" l="l" r="r" t="t"/>
              <a:pathLst>
                <a:path extrusionOk="0" fill="none" h="3837" w="3103">
                  <a:moveTo>
                    <a:pt x="1" y="701"/>
                  </a:moveTo>
                  <a:lnTo>
                    <a:pt x="3103" y="3837"/>
                  </a:lnTo>
                  <a:lnTo>
                    <a:pt x="1568" y="1"/>
                  </a:lnTo>
                </a:path>
              </a:pathLst>
            </a:custGeom>
            <a:noFill/>
            <a:ln cap="rnd" cmpd="sng" w="75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7"/>
            <p:cNvSpPr/>
            <p:nvPr/>
          </p:nvSpPr>
          <p:spPr>
            <a:xfrm>
              <a:off x="4551552" y="2723493"/>
              <a:ext cx="457140" cy="403613"/>
            </a:xfrm>
            <a:custGeom>
              <a:rect b="b" l="l" r="r" t="t"/>
              <a:pathLst>
                <a:path extrusionOk="0" fill="none" h="19115" w="21650">
                  <a:moveTo>
                    <a:pt x="2269" y="19114"/>
                  </a:moveTo>
                  <a:cubicBezTo>
                    <a:pt x="2269" y="19114"/>
                    <a:pt x="1" y="13577"/>
                    <a:pt x="668" y="11876"/>
                  </a:cubicBezTo>
                  <a:cubicBezTo>
                    <a:pt x="1335" y="10175"/>
                    <a:pt x="12409" y="1835"/>
                    <a:pt x="12409" y="1835"/>
                  </a:cubicBezTo>
                  <a:cubicBezTo>
                    <a:pt x="12409" y="1835"/>
                    <a:pt x="17913" y="1"/>
                    <a:pt x="21649" y="735"/>
                  </a:cubicBezTo>
                </a:path>
              </a:pathLst>
            </a:custGeom>
            <a:noFill/>
            <a:ln cap="rnd" cmpd="sng" w="75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7"/>
            <p:cNvSpPr/>
            <p:nvPr/>
          </p:nvSpPr>
          <p:spPr>
            <a:xfrm>
              <a:off x="4944566" y="2698134"/>
              <a:ext cx="100043" cy="21157"/>
            </a:xfrm>
            <a:custGeom>
              <a:rect b="b" l="l" r="r" t="t"/>
              <a:pathLst>
                <a:path extrusionOk="0" fill="none" h="1002" w="4738">
                  <a:moveTo>
                    <a:pt x="1" y="902"/>
                  </a:moveTo>
                  <a:cubicBezTo>
                    <a:pt x="1" y="902"/>
                    <a:pt x="1902" y="1"/>
                    <a:pt x="4738" y="1002"/>
                  </a:cubicBezTo>
                </a:path>
              </a:pathLst>
            </a:custGeom>
            <a:noFill/>
            <a:ln cap="rnd" cmpd="sng" w="75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7"/>
            <p:cNvSpPr/>
            <p:nvPr/>
          </p:nvSpPr>
          <p:spPr>
            <a:xfrm>
              <a:off x="4688905" y="3428544"/>
              <a:ext cx="168350" cy="100254"/>
            </a:xfrm>
            <a:custGeom>
              <a:rect b="b" l="l" r="r" t="t"/>
              <a:pathLst>
                <a:path extrusionOk="0" h="4748" w="7973">
                  <a:moveTo>
                    <a:pt x="6505" y="0"/>
                  </a:moveTo>
                  <a:lnTo>
                    <a:pt x="4303" y="734"/>
                  </a:lnTo>
                  <a:cubicBezTo>
                    <a:pt x="4303" y="734"/>
                    <a:pt x="3303" y="1835"/>
                    <a:pt x="2302" y="2836"/>
                  </a:cubicBezTo>
                  <a:cubicBezTo>
                    <a:pt x="1268" y="3870"/>
                    <a:pt x="0" y="4137"/>
                    <a:pt x="467" y="4404"/>
                  </a:cubicBezTo>
                  <a:cubicBezTo>
                    <a:pt x="757" y="4569"/>
                    <a:pt x="1150" y="4748"/>
                    <a:pt x="1732" y="4748"/>
                  </a:cubicBezTo>
                  <a:cubicBezTo>
                    <a:pt x="2089" y="4748"/>
                    <a:pt x="2517" y="4681"/>
                    <a:pt x="3036" y="4504"/>
                  </a:cubicBezTo>
                  <a:cubicBezTo>
                    <a:pt x="4403" y="4037"/>
                    <a:pt x="6138" y="2469"/>
                    <a:pt x="6138" y="2469"/>
                  </a:cubicBezTo>
                  <a:lnTo>
                    <a:pt x="6438" y="2936"/>
                  </a:lnTo>
                  <a:lnTo>
                    <a:pt x="7973" y="2102"/>
                  </a:lnTo>
                  <a:lnTo>
                    <a:pt x="65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7"/>
            <p:cNvSpPr/>
            <p:nvPr/>
          </p:nvSpPr>
          <p:spPr>
            <a:xfrm>
              <a:off x="4455753" y="1905329"/>
              <a:ext cx="259926" cy="330091"/>
            </a:xfrm>
            <a:custGeom>
              <a:rect b="b" l="l" r="r" t="t"/>
              <a:pathLst>
                <a:path extrusionOk="0" h="15633" w="12310">
                  <a:moveTo>
                    <a:pt x="4780" y="1"/>
                  </a:moveTo>
                  <a:cubicBezTo>
                    <a:pt x="4489" y="1"/>
                    <a:pt x="4197" y="18"/>
                    <a:pt x="3904" y="54"/>
                  </a:cubicBezTo>
                  <a:cubicBezTo>
                    <a:pt x="1936" y="421"/>
                    <a:pt x="1402" y="3090"/>
                    <a:pt x="1035" y="4691"/>
                  </a:cubicBezTo>
                  <a:lnTo>
                    <a:pt x="701" y="6159"/>
                  </a:lnTo>
                  <a:lnTo>
                    <a:pt x="735" y="7260"/>
                  </a:lnTo>
                  <a:lnTo>
                    <a:pt x="101" y="9661"/>
                  </a:lnTo>
                  <a:cubicBezTo>
                    <a:pt x="1" y="9962"/>
                    <a:pt x="201" y="10262"/>
                    <a:pt x="535" y="10295"/>
                  </a:cubicBezTo>
                  <a:lnTo>
                    <a:pt x="1235" y="10395"/>
                  </a:lnTo>
                  <a:cubicBezTo>
                    <a:pt x="1369" y="11196"/>
                    <a:pt x="2136" y="12730"/>
                    <a:pt x="2269" y="13264"/>
                  </a:cubicBezTo>
                  <a:cubicBezTo>
                    <a:pt x="2542" y="14698"/>
                    <a:pt x="3266" y="15076"/>
                    <a:pt x="3984" y="15076"/>
                  </a:cubicBezTo>
                  <a:cubicBezTo>
                    <a:pt x="4318" y="15076"/>
                    <a:pt x="4652" y="14994"/>
                    <a:pt x="4938" y="14898"/>
                  </a:cubicBezTo>
                  <a:cubicBezTo>
                    <a:pt x="5505" y="14632"/>
                    <a:pt x="6039" y="14265"/>
                    <a:pt x="6506" y="13864"/>
                  </a:cubicBezTo>
                  <a:lnTo>
                    <a:pt x="8607" y="15632"/>
                  </a:lnTo>
                  <a:lnTo>
                    <a:pt x="12310" y="11563"/>
                  </a:lnTo>
                  <a:lnTo>
                    <a:pt x="10742" y="9261"/>
                  </a:lnTo>
                  <a:cubicBezTo>
                    <a:pt x="10742" y="9261"/>
                    <a:pt x="11209" y="3590"/>
                    <a:pt x="9741" y="2056"/>
                  </a:cubicBezTo>
                  <a:cubicBezTo>
                    <a:pt x="8414" y="729"/>
                    <a:pt x="6638" y="1"/>
                    <a:pt x="4780" y="1"/>
                  </a:cubicBezTo>
                  <a:close/>
                </a:path>
              </a:pathLst>
            </a:custGeom>
            <a:solidFill>
              <a:schemeClr val="lt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7"/>
            <p:cNvSpPr/>
            <p:nvPr/>
          </p:nvSpPr>
          <p:spPr>
            <a:xfrm>
              <a:off x="4490276" y="2059236"/>
              <a:ext cx="11993" cy="24810"/>
            </a:xfrm>
            <a:custGeom>
              <a:rect b="b" l="l" r="r" t="t"/>
              <a:pathLst>
                <a:path extrusionOk="0" h="1175" w="568">
                  <a:moveTo>
                    <a:pt x="221" y="1"/>
                  </a:moveTo>
                  <a:cubicBezTo>
                    <a:pt x="214" y="1"/>
                    <a:pt x="207" y="2"/>
                    <a:pt x="201" y="4"/>
                  </a:cubicBezTo>
                  <a:cubicBezTo>
                    <a:pt x="67" y="4"/>
                    <a:pt x="0" y="304"/>
                    <a:pt x="67" y="638"/>
                  </a:cubicBezTo>
                  <a:cubicBezTo>
                    <a:pt x="130" y="950"/>
                    <a:pt x="251" y="1175"/>
                    <a:pt x="375" y="1175"/>
                  </a:cubicBezTo>
                  <a:cubicBezTo>
                    <a:pt x="384" y="1175"/>
                    <a:pt x="392" y="1174"/>
                    <a:pt x="401" y="1171"/>
                  </a:cubicBezTo>
                  <a:cubicBezTo>
                    <a:pt x="534" y="1171"/>
                    <a:pt x="568" y="871"/>
                    <a:pt x="534" y="538"/>
                  </a:cubicBezTo>
                  <a:cubicBezTo>
                    <a:pt x="472" y="225"/>
                    <a:pt x="322" y="1"/>
                    <a:pt x="2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7"/>
            <p:cNvSpPr/>
            <p:nvPr/>
          </p:nvSpPr>
          <p:spPr>
            <a:xfrm>
              <a:off x="4480416" y="2033961"/>
              <a:ext cx="32412" cy="13387"/>
            </a:xfrm>
            <a:custGeom>
              <a:rect b="b" l="l" r="r" t="t"/>
              <a:pathLst>
                <a:path extrusionOk="0" fill="none" h="634" w="1535">
                  <a:moveTo>
                    <a:pt x="0" y="434"/>
                  </a:moveTo>
                  <a:cubicBezTo>
                    <a:pt x="467" y="0"/>
                    <a:pt x="1201" y="100"/>
                    <a:pt x="1535" y="634"/>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7"/>
            <p:cNvSpPr/>
            <p:nvPr/>
          </p:nvSpPr>
          <p:spPr>
            <a:xfrm>
              <a:off x="4410567" y="1818989"/>
              <a:ext cx="334694" cy="294280"/>
            </a:xfrm>
            <a:custGeom>
              <a:rect b="b" l="l" r="r" t="t"/>
              <a:pathLst>
                <a:path extrusionOk="0" h="13937" w="15851">
                  <a:moveTo>
                    <a:pt x="4682" y="1"/>
                  </a:moveTo>
                  <a:cubicBezTo>
                    <a:pt x="3368" y="1"/>
                    <a:pt x="1741" y="1945"/>
                    <a:pt x="1741" y="3076"/>
                  </a:cubicBezTo>
                  <a:cubicBezTo>
                    <a:pt x="1741" y="3608"/>
                    <a:pt x="2059" y="4056"/>
                    <a:pt x="2527" y="4232"/>
                  </a:cubicBezTo>
                  <a:lnTo>
                    <a:pt x="2527" y="4232"/>
                  </a:lnTo>
                  <a:cubicBezTo>
                    <a:pt x="2263" y="4185"/>
                    <a:pt x="1895" y="4135"/>
                    <a:pt x="1537" y="4135"/>
                  </a:cubicBezTo>
                  <a:cubicBezTo>
                    <a:pt x="746" y="4135"/>
                    <a:pt x="1" y="4379"/>
                    <a:pt x="506" y="5444"/>
                  </a:cubicBezTo>
                  <a:cubicBezTo>
                    <a:pt x="1407" y="7379"/>
                    <a:pt x="2908" y="7312"/>
                    <a:pt x="4309" y="7379"/>
                  </a:cubicBezTo>
                  <a:cubicBezTo>
                    <a:pt x="5110" y="7412"/>
                    <a:pt x="5844" y="7713"/>
                    <a:pt x="6411" y="8280"/>
                  </a:cubicBezTo>
                  <a:cubicBezTo>
                    <a:pt x="6411" y="8280"/>
                    <a:pt x="5277" y="9614"/>
                    <a:pt x="5710" y="10081"/>
                  </a:cubicBezTo>
                  <a:cubicBezTo>
                    <a:pt x="6277" y="10648"/>
                    <a:pt x="6878" y="11182"/>
                    <a:pt x="7511" y="11682"/>
                  </a:cubicBezTo>
                  <a:cubicBezTo>
                    <a:pt x="7511" y="11682"/>
                    <a:pt x="8181" y="10481"/>
                    <a:pt x="9213" y="10481"/>
                  </a:cubicBezTo>
                  <a:cubicBezTo>
                    <a:pt x="9421" y="10481"/>
                    <a:pt x="9644" y="10530"/>
                    <a:pt x="9880" y="10648"/>
                  </a:cubicBezTo>
                  <a:cubicBezTo>
                    <a:pt x="11247" y="11349"/>
                    <a:pt x="10147" y="13016"/>
                    <a:pt x="10647" y="13717"/>
                  </a:cubicBezTo>
                  <a:cubicBezTo>
                    <a:pt x="10757" y="13874"/>
                    <a:pt x="10933" y="13937"/>
                    <a:pt x="11140" y="13937"/>
                  </a:cubicBezTo>
                  <a:cubicBezTo>
                    <a:pt x="11813" y="13937"/>
                    <a:pt x="12813" y="13272"/>
                    <a:pt x="12915" y="13016"/>
                  </a:cubicBezTo>
                  <a:cubicBezTo>
                    <a:pt x="13082" y="12683"/>
                    <a:pt x="15584" y="7579"/>
                    <a:pt x="15717" y="5711"/>
                  </a:cubicBezTo>
                  <a:cubicBezTo>
                    <a:pt x="15851" y="3843"/>
                    <a:pt x="10714" y="1975"/>
                    <a:pt x="8479" y="1542"/>
                  </a:cubicBezTo>
                  <a:cubicBezTo>
                    <a:pt x="8086" y="1470"/>
                    <a:pt x="7708" y="1442"/>
                    <a:pt x="7356" y="1442"/>
                  </a:cubicBezTo>
                  <a:cubicBezTo>
                    <a:pt x="6113" y="1442"/>
                    <a:pt x="5186" y="1789"/>
                    <a:pt x="4983" y="1789"/>
                  </a:cubicBezTo>
                  <a:cubicBezTo>
                    <a:pt x="4922" y="1789"/>
                    <a:pt x="4927" y="1758"/>
                    <a:pt x="5010" y="1675"/>
                  </a:cubicBezTo>
                  <a:cubicBezTo>
                    <a:pt x="5410" y="1275"/>
                    <a:pt x="6110" y="141"/>
                    <a:pt x="4810" y="7"/>
                  </a:cubicBezTo>
                  <a:cubicBezTo>
                    <a:pt x="4768" y="3"/>
                    <a:pt x="4725" y="1"/>
                    <a:pt x="46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7"/>
            <p:cNvSpPr/>
            <p:nvPr/>
          </p:nvSpPr>
          <p:spPr>
            <a:xfrm>
              <a:off x="4590995" y="1939619"/>
              <a:ext cx="28949" cy="108447"/>
            </a:xfrm>
            <a:custGeom>
              <a:rect b="b" l="l" r="r" t="t"/>
              <a:pathLst>
                <a:path extrusionOk="0" h="5136" w="1371">
                  <a:moveTo>
                    <a:pt x="920" y="0"/>
                  </a:moveTo>
                  <a:cubicBezTo>
                    <a:pt x="727" y="0"/>
                    <a:pt x="532" y="118"/>
                    <a:pt x="501" y="365"/>
                  </a:cubicBezTo>
                  <a:lnTo>
                    <a:pt x="1" y="4702"/>
                  </a:lnTo>
                  <a:cubicBezTo>
                    <a:pt x="1" y="4902"/>
                    <a:pt x="134" y="5102"/>
                    <a:pt x="367" y="5135"/>
                  </a:cubicBezTo>
                  <a:lnTo>
                    <a:pt x="434" y="5135"/>
                  </a:lnTo>
                  <a:cubicBezTo>
                    <a:pt x="634" y="5135"/>
                    <a:pt x="834" y="5002"/>
                    <a:pt x="834" y="4768"/>
                  </a:cubicBezTo>
                  <a:lnTo>
                    <a:pt x="1335" y="465"/>
                  </a:lnTo>
                  <a:cubicBezTo>
                    <a:pt x="1371" y="160"/>
                    <a:pt x="1146" y="0"/>
                    <a:pt x="920" y="0"/>
                  </a:cubicBezTo>
                  <a:close/>
                </a:path>
              </a:pathLst>
            </a:custGeom>
            <a:solidFill>
              <a:schemeClr val="lt1"/>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7"/>
            <p:cNvSpPr/>
            <p:nvPr/>
          </p:nvSpPr>
          <p:spPr>
            <a:xfrm>
              <a:off x="4555078" y="2014937"/>
              <a:ext cx="81715" cy="119046"/>
            </a:xfrm>
            <a:custGeom>
              <a:rect b="b" l="l" r="r" t="t"/>
              <a:pathLst>
                <a:path extrusionOk="0" h="5638" w="3870">
                  <a:moveTo>
                    <a:pt x="1935" y="0"/>
                  </a:moveTo>
                  <a:cubicBezTo>
                    <a:pt x="868" y="0"/>
                    <a:pt x="34" y="868"/>
                    <a:pt x="34" y="1935"/>
                  </a:cubicBezTo>
                  <a:lnTo>
                    <a:pt x="34" y="3736"/>
                  </a:lnTo>
                  <a:cubicBezTo>
                    <a:pt x="0" y="4771"/>
                    <a:pt x="868" y="5638"/>
                    <a:pt x="1935" y="5638"/>
                  </a:cubicBezTo>
                  <a:cubicBezTo>
                    <a:pt x="3002" y="5638"/>
                    <a:pt x="3870" y="4771"/>
                    <a:pt x="3870" y="3736"/>
                  </a:cubicBezTo>
                  <a:lnTo>
                    <a:pt x="3870" y="1935"/>
                  </a:lnTo>
                  <a:cubicBezTo>
                    <a:pt x="3836" y="868"/>
                    <a:pt x="3002" y="0"/>
                    <a:pt x="1935" y="0"/>
                  </a:cubicBezTo>
                  <a:close/>
                </a:path>
              </a:pathLst>
            </a:custGeom>
            <a:solidFill>
              <a:schemeClr val="lt1"/>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7"/>
            <p:cNvSpPr/>
            <p:nvPr/>
          </p:nvSpPr>
          <p:spPr>
            <a:xfrm>
              <a:off x="4592410" y="1843610"/>
              <a:ext cx="50718" cy="129266"/>
            </a:xfrm>
            <a:custGeom>
              <a:rect b="b" l="l" r="r" t="t"/>
              <a:pathLst>
                <a:path extrusionOk="0" h="6122" w="2402">
                  <a:moveTo>
                    <a:pt x="1482" y="0"/>
                  </a:moveTo>
                  <a:cubicBezTo>
                    <a:pt x="1063" y="0"/>
                    <a:pt x="698" y="316"/>
                    <a:pt x="667" y="743"/>
                  </a:cubicBezTo>
                  <a:lnTo>
                    <a:pt x="67" y="5179"/>
                  </a:lnTo>
                  <a:cubicBezTo>
                    <a:pt x="0" y="5646"/>
                    <a:pt x="334" y="6080"/>
                    <a:pt x="801" y="6113"/>
                  </a:cubicBezTo>
                  <a:lnTo>
                    <a:pt x="834" y="6113"/>
                  </a:lnTo>
                  <a:cubicBezTo>
                    <a:pt x="874" y="6119"/>
                    <a:pt x="914" y="6122"/>
                    <a:pt x="953" y="6122"/>
                  </a:cubicBezTo>
                  <a:cubicBezTo>
                    <a:pt x="1373" y="6122"/>
                    <a:pt x="1738" y="5806"/>
                    <a:pt x="1768" y="5379"/>
                  </a:cubicBezTo>
                  <a:lnTo>
                    <a:pt x="2335" y="943"/>
                  </a:lnTo>
                  <a:cubicBezTo>
                    <a:pt x="2402" y="476"/>
                    <a:pt x="2068" y="42"/>
                    <a:pt x="1601" y="9"/>
                  </a:cubicBezTo>
                  <a:cubicBezTo>
                    <a:pt x="1561" y="3"/>
                    <a:pt x="1522" y="0"/>
                    <a:pt x="1482" y="0"/>
                  </a:cubicBezTo>
                  <a:close/>
                </a:path>
              </a:pathLst>
            </a:custGeom>
            <a:solidFill>
              <a:schemeClr val="lt1"/>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7"/>
            <p:cNvSpPr/>
            <p:nvPr/>
          </p:nvSpPr>
          <p:spPr>
            <a:xfrm>
              <a:off x="4586075" y="2114240"/>
              <a:ext cx="517001" cy="630346"/>
            </a:xfrm>
            <a:custGeom>
              <a:rect b="b" l="l" r="r" t="t"/>
              <a:pathLst>
                <a:path extrusionOk="0" h="29853" w="24485">
                  <a:moveTo>
                    <a:pt x="6705" y="1"/>
                  </a:moveTo>
                  <a:cubicBezTo>
                    <a:pt x="6705" y="1"/>
                    <a:pt x="33" y="6038"/>
                    <a:pt x="133" y="7073"/>
                  </a:cubicBezTo>
                  <a:cubicBezTo>
                    <a:pt x="234" y="8073"/>
                    <a:pt x="0" y="12576"/>
                    <a:pt x="2502" y="17613"/>
                  </a:cubicBezTo>
                  <a:cubicBezTo>
                    <a:pt x="4970" y="22684"/>
                    <a:pt x="7939" y="26920"/>
                    <a:pt x="9040" y="28855"/>
                  </a:cubicBezTo>
                  <a:cubicBezTo>
                    <a:pt x="9485" y="29623"/>
                    <a:pt x="10273" y="29852"/>
                    <a:pt x="11055" y="29852"/>
                  </a:cubicBezTo>
                  <a:cubicBezTo>
                    <a:pt x="12206" y="29852"/>
                    <a:pt x="13343" y="29355"/>
                    <a:pt x="13343" y="29355"/>
                  </a:cubicBezTo>
                  <a:cubicBezTo>
                    <a:pt x="13343" y="29355"/>
                    <a:pt x="20081" y="26987"/>
                    <a:pt x="22283" y="24885"/>
                  </a:cubicBezTo>
                  <a:cubicBezTo>
                    <a:pt x="24484" y="22750"/>
                    <a:pt x="22283" y="18914"/>
                    <a:pt x="22283" y="18914"/>
                  </a:cubicBezTo>
                  <a:cubicBezTo>
                    <a:pt x="22283" y="18914"/>
                    <a:pt x="14143" y="7239"/>
                    <a:pt x="11475" y="4404"/>
                  </a:cubicBezTo>
                  <a:cubicBezTo>
                    <a:pt x="10007" y="2803"/>
                    <a:pt x="8406" y="1335"/>
                    <a:pt x="6705" y="1"/>
                  </a:cubicBezTo>
                  <a:close/>
                </a:path>
              </a:pathLst>
            </a:custGeom>
            <a:solidFill>
              <a:schemeClr val="accent4"/>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7"/>
            <p:cNvSpPr/>
            <p:nvPr/>
          </p:nvSpPr>
          <p:spPr>
            <a:xfrm>
              <a:off x="4574800" y="2073763"/>
              <a:ext cx="283152" cy="208131"/>
            </a:xfrm>
            <a:custGeom>
              <a:rect b="b" l="l" r="r" t="t"/>
              <a:pathLst>
                <a:path extrusionOk="0" h="9857" w="13410">
                  <a:moveTo>
                    <a:pt x="8003" y="1"/>
                  </a:moveTo>
                  <a:cubicBezTo>
                    <a:pt x="7666" y="1"/>
                    <a:pt x="7360" y="83"/>
                    <a:pt x="7105" y="250"/>
                  </a:cubicBezTo>
                  <a:cubicBezTo>
                    <a:pt x="5905" y="1017"/>
                    <a:pt x="3002" y="4686"/>
                    <a:pt x="1735" y="6221"/>
                  </a:cubicBezTo>
                  <a:cubicBezTo>
                    <a:pt x="501" y="7755"/>
                    <a:pt x="0" y="8656"/>
                    <a:pt x="501" y="9857"/>
                  </a:cubicBezTo>
                  <a:cubicBezTo>
                    <a:pt x="501" y="9857"/>
                    <a:pt x="1868" y="8623"/>
                    <a:pt x="2936" y="7655"/>
                  </a:cubicBezTo>
                  <a:cubicBezTo>
                    <a:pt x="3914" y="6766"/>
                    <a:pt x="8421" y="5772"/>
                    <a:pt x="10373" y="5772"/>
                  </a:cubicBezTo>
                  <a:cubicBezTo>
                    <a:pt x="10618" y="5772"/>
                    <a:pt x="10822" y="5787"/>
                    <a:pt x="10975" y="5821"/>
                  </a:cubicBezTo>
                  <a:cubicBezTo>
                    <a:pt x="12323" y="6077"/>
                    <a:pt x="12714" y="7261"/>
                    <a:pt x="12979" y="7261"/>
                  </a:cubicBezTo>
                  <a:cubicBezTo>
                    <a:pt x="12989" y="7261"/>
                    <a:pt x="13000" y="7259"/>
                    <a:pt x="13010" y="7255"/>
                  </a:cubicBezTo>
                  <a:cubicBezTo>
                    <a:pt x="13276" y="7188"/>
                    <a:pt x="13410" y="5387"/>
                    <a:pt x="11976" y="2952"/>
                  </a:cubicBezTo>
                  <a:cubicBezTo>
                    <a:pt x="10828" y="1048"/>
                    <a:pt x="9212" y="1"/>
                    <a:pt x="8003" y="1"/>
                  </a:cubicBezTo>
                  <a:close/>
                </a:path>
              </a:pathLst>
            </a:custGeom>
            <a:solidFill>
              <a:schemeClr val="accent4"/>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7"/>
            <p:cNvSpPr/>
            <p:nvPr/>
          </p:nvSpPr>
          <p:spPr>
            <a:xfrm>
              <a:off x="4714961" y="2444585"/>
              <a:ext cx="159904" cy="13408"/>
            </a:xfrm>
            <a:custGeom>
              <a:rect b="b" l="l" r="r" t="t"/>
              <a:pathLst>
                <a:path extrusionOk="0" fill="none" h="635" w="7573">
                  <a:moveTo>
                    <a:pt x="0" y="267"/>
                  </a:moveTo>
                  <a:cubicBezTo>
                    <a:pt x="0" y="267"/>
                    <a:pt x="4470" y="634"/>
                    <a:pt x="7572" y="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7"/>
            <p:cNvSpPr/>
            <p:nvPr/>
          </p:nvSpPr>
          <p:spPr>
            <a:xfrm>
              <a:off x="4678327" y="2457972"/>
              <a:ext cx="181040" cy="59882"/>
            </a:xfrm>
            <a:custGeom>
              <a:rect b="b" l="l" r="r" t="t"/>
              <a:pathLst>
                <a:path extrusionOk="0" fill="none" h="2836" w="8574">
                  <a:moveTo>
                    <a:pt x="1" y="0"/>
                  </a:moveTo>
                  <a:cubicBezTo>
                    <a:pt x="1" y="0"/>
                    <a:pt x="4204" y="2602"/>
                    <a:pt x="8574" y="2836"/>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7"/>
            <p:cNvSpPr/>
            <p:nvPr/>
          </p:nvSpPr>
          <p:spPr>
            <a:xfrm>
              <a:off x="4479001" y="2218126"/>
              <a:ext cx="321898" cy="341979"/>
            </a:xfrm>
            <a:custGeom>
              <a:rect b="b" l="l" r="r" t="t"/>
              <a:pathLst>
                <a:path extrusionOk="0" h="16196" w="15245">
                  <a:moveTo>
                    <a:pt x="11364" y="0"/>
                  </a:moveTo>
                  <a:cubicBezTo>
                    <a:pt x="10680" y="0"/>
                    <a:pt x="9909" y="122"/>
                    <a:pt x="9207" y="518"/>
                  </a:cubicBezTo>
                  <a:cubicBezTo>
                    <a:pt x="7373" y="1519"/>
                    <a:pt x="1" y="12193"/>
                    <a:pt x="1" y="12193"/>
                  </a:cubicBezTo>
                  <a:lnTo>
                    <a:pt x="3737" y="16196"/>
                  </a:lnTo>
                  <a:lnTo>
                    <a:pt x="15245" y="8891"/>
                  </a:lnTo>
                  <a:lnTo>
                    <a:pt x="13344" y="318"/>
                  </a:lnTo>
                  <a:cubicBezTo>
                    <a:pt x="13344" y="318"/>
                    <a:pt x="12467" y="0"/>
                    <a:pt x="113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7"/>
            <p:cNvSpPr/>
            <p:nvPr/>
          </p:nvSpPr>
          <p:spPr>
            <a:xfrm>
              <a:off x="4479001" y="2207210"/>
              <a:ext cx="321898" cy="352895"/>
            </a:xfrm>
            <a:custGeom>
              <a:rect b="b" l="l" r="r" t="t"/>
              <a:pathLst>
                <a:path extrusionOk="0" fill="none" h="16713" w="15245">
                  <a:moveTo>
                    <a:pt x="13344" y="835"/>
                  </a:moveTo>
                  <a:cubicBezTo>
                    <a:pt x="13344" y="835"/>
                    <a:pt x="11042" y="1"/>
                    <a:pt x="9207" y="1035"/>
                  </a:cubicBezTo>
                  <a:cubicBezTo>
                    <a:pt x="7373" y="2036"/>
                    <a:pt x="1" y="12710"/>
                    <a:pt x="1" y="12710"/>
                  </a:cubicBezTo>
                  <a:lnTo>
                    <a:pt x="3737" y="16713"/>
                  </a:lnTo>
                  <a:lnTo>
                    <a:pt x="15245" y="9408"/>
                  </a:ln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7"/>
            <p:cNvSpPr/>
            <p:nvPr/>
          </p:nvSpPr>
          <p:spPr>
            <a:xfrm>
              <a:off x="4452945" y="2451278"/>
              <a:ext cx="122509" cy="127872"/>
            </a:xfrm>
            <a:custGeom>
              <a:rect b="b" l="l" r="r" t="t"/>
              <a:pathLst>
                <a:path extrusionOk="0" h="6056" w="5802">
                  <a:moveTo>
                    <a:pt x="1502" y="0"/>
                  </a:moveTo>
                  <a:cubicBezTo>
                    <a:pt x="1410" y="0"/>
                    <a:pt x="1318" y="50"/>
                    <a:pt x="1268" y="150"/>
                  </a:cubicBezTo>
                  <a:cubicBezTo>
                    <a:pt x="1268" y="150"/>
                    <a:pt x="1" y="1251"/>
                    <a:pt x="67" y="1651"/>
                  </a:cubicBezTo>
                  <a:cubicBezTo>
                    <a:pt x="101" y="2018"/>
                    <a:pt x="3603" y="5754"/>
                    <a:pt x="4003" y="6021"/>
                  </a:cubicBezTo>
                  <a:cubicBezTo>
                    <a:pt x="4043" y="6044"/>
                    <a:pt x="4093" y="6055"/>
                    <a:pt x="4149" y="6055"/>
                  </a:cubicBezTo>
                  <a:cubicBezTo>
                    <a:pt x="4667" y="6055"/>
                    <a:pt x="5801" y="5171"/>
                    <a:pt x="5771" y="4720"/>
                  </a:cubicBezTo>
                  <a:cubicBezTo>
                    <a:pt x="5738" y="4187"/>
                    <a:pt x="1735" y="150"/>
                    <a:pt x="1735" y="150"/>
                  </a:cubicBezTo>
                  <a:cubicBezTo>
                    <a:pt x="1685" y="50"/>
                    <a:pt x="1593" y="0"/>
                    <a:pt x="1502" y="0"/>
                  </a:cubicBezTo>
                  <a:close/>
                </a:path>
              </a:pathLst>
            </a:custGeom>
            <a:solidFill>
              <a:schemeClr val="accent4"/>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28"/>
          <p:cNvSpPr txBox="1"/>
          <p:nvPr/>
        </p:nvSpPr>
        <p:spPr>
          <a:xfrm>
            <a:off x="869125" y="2187625"/>
            <a:ext cx="67950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Montserrat"/>
                <a:ea typeface="Montserrat"/>
                <a:cs typeface="Montserrat"/>
                <a:sym typeface="Montserrat"/>
              </a:rPr>
              <a:t>- a low environmental impact </a:t>
            </a:r>
            <a:endParaRPr sz="1700">
              <a:latin typeface="Montserrat"/>
              <a:ea typeface="Montserrat"/>
              <a:cs typeface="Montserrat"/>
              <a:sym typeface="Montserrat"/>
            </a:endParaRPr>
          </a:p>
          <a:p>
            <a:pPr indent="0" lvl="0" marL="0" rtl="0" algn="l">
              <a:spcBef>
                <a:spcPts val="0"/>
              </a:spcBef>
              <a:spcAft>
                <a:spcPts val="0"/>
              </a:spcAft>
              <a:buNone/>
            </a:pPr>
            <a:r>
              <a:rPr lang="en" sz="1700">
                <a:latin typeface="Montserrat"/>
                <a:ea typeface="Montserrat"/>
                <a:cs typeface="Montserrat"/>
                <a:sym typeface="Montserrat"/>
              </a:rPr>
              <a:t>- fewer diseases caused by harmful gases </a:t>
            </a:r>
            <a:endParaRPr sz="1700">
              <a:latin typeface="Montserrat"/>
              <a:ea typeface="Montserrat"/>
              <a:cs typeface="Montserrat"/>
              <a:sym typeface="Montserrat"/>
            </a:endParaRPr>
          </a:p>
          <a:p>
            <a:pPr indent="0" lvl="0" marL="0" rtl="0" algn="l">
              <a:spcBef>
                <a:spcPts val="0"/>
              </a:spcBef>
              <a:spcAft>
                <a:spcPts val="0"/>
              </a:spcAft>
              <a:buNone/>
            </a:pPr>
            <a:r>
              <a:rPr lang="en" sz="1700">
                <a:latin typeface="Montserrat"/>
                <a:ea typeface="Montserrat"/>
                <a:cs typeface="Montserrat"/>
                <a:sym typeface="Montserrat"/>
              </a:rPr>
              <a:t>- slowdown of global warming</a:t>
            </a:r>
            <a:endParaRPr sz="1700">
              <a:latin typeface="Montserrat"/>
              <a:ea typeface="Montserrat"/>
              <a:cs typeface="Montserrat"/>
              <a:sym typeface="Montserrat"/>
            </a:endParaRPr>
          </a:p>
          <a:p>
            <a:pPr indent="0" lvl="0" marL="0" rtl="0" algn="l">
              <a:spcBef>
                <a:spcPts val="0"/>
              </a:spcBef>
              <a:spcAft>
                <a:spcPts val="0"/>
              </a:spcAft>
              <a:buNone/>
            </a:pPr>
            <a:r>
              <a:rPr lang="en" sz="1700">
                <a:latin typeface="Montserrat"/>
                <a:ea typeface="Montserrat"/>
                <a:cs typeface="Montserrat"/>
                <a:sym typeface="Montserrat"/>
              </a:rPr>
              <a:t>- a better future </a:t>
            </a:r>
            <a:endParaRPr sz="1700">
              <a:latin typeface="Montserrat"/>
              <a:ea typeface="Montserrat"/>
              <a:cs typeface="Montserrat"/>
              <a:sym typeface="Montserrat"/>
            </a:endParaRPr>
          </a:p>
          <a:p>
            <a:pPr indent="0" lvl="0" marL="0" rtl="0" algn="l">
              <a:spcBef>
                <a:spcPts val="0"/>
              </a:spcBef>
              <a:spcAft>
                <a:spcPts val="0"/>
              </a:spcAft>
              <a:buNone/>
            </a:pPr>
            <a:r>
              <a:t/>
            </a:r>
            <a:endParaRPr sz="1700">
              <a:latin typeface="Montserrat"/>
              <a:ea typeface="Montserrat"/>
              <a:cs typeface="Montserrat"/>
              <a:sym typeface="Montserrat"/>
            </a:endParaRPr>
          </a:p>
          <a:p>
            <a:pPr indent="0" lvl="0" marL="0" rtl="0" algn="l">
              <a:spcBef>
                <a:spcPts val="0"/>
              </a:spcBef>
              <a:spcAft>
                <a:spcPts val="0"/>
              </a:spcAft>
              <a:buNone/>
            </a:pPr>
            <a:r>
              <a:rPr lang="en" sz="1700">
                <a:latin typeface="Montserrat"/>
                <a:ea typeface="Montserrat"/>
                <a:cs typeface="Montserrat"/>
                <a:sym typeface="Montserrat"/>
              </a:rPr>
              <a:t>Now let’s go to talk about the types of renewable energies. </a:t>
            </a:r>
            <a:endParaRPr sz="1700">
              <a:latin typeface="Montserrat"/>
              <a:ea typeface="Montserrat"/>
              <a:cs typeface="Montserrat"/>
              <a:sym typeface="Montserrat"/>
            </a:endParaRPr>
          </a:p>
        </p:txBody>
      </p:sp>
      <p:sp>
        <p:nvSpPr>
          <p:cNvPr id="557" name="Google Shape;557;p28"/>
          <p:cNvSpPr/>
          <p:nvPr/>
        </p:nvSpPr>
        <p:spPr>
          <a:xfrm>
            <a:off x="5891373" y="398488"/>
            <a:ext cx="2899338" cy="2465128"/>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8" name="Google Shape;558;p28"/>
          <p:cNvGrpSpPr/>
          <p:nvPr/>
        </p:nvGrpSpPr>
        <p:grpSpPr>
          <a:xfrm>
            <a:off x="6463225" y="908613"/>
            <a:ext cx="1200900" cy="2020725"/>
            <a:chOff x="3003975" y="3008350"/>
            <a:chExt cx="1200900" cy="2020725"/>
          </a:xfrm>
        </p:grpSpPr>
        <p:sp>
          <p:nvSpPr>
            <p:cNvPr id="559" name="Google Shape;559;p28"/>
            <p:cNvSpPr/>
            <p:nvPr/>
          </p:nvSpPr>
          <p:spPr>
            <a:xfrm>
              <a:off x="4100100" y="3344975"/>
              <a:ext cx="82250" cy="58750"/>
            </a:xfrm>
            <a:custGeom>
              <a:rect b="b" l="l" r="r" t="t"/>
              <a:pathLst>
                <a:path extrusionOk="0" h="2350" w="3290">
                  <a:moveTo>
                    <a:pt x="491" y="1"/>
                  </a:moveTo>
                  <a:cubicBezTo>
                    <a:pt x="227" y="1"/>
                    <a:pt x="0" y="247"/>
                    <a:pt x="54" y="515"/>
                  </a:cubicBezTo>
                  <a:lnTo>
                    <a:pt x="287" y="1983"/>
                  </a:lnTo>
                  <a:lnTo>
                    <a:pt x="1655" y="2350"/>
                  </a:lnTo>
                  <a:lnTo>
                    <a:pt x="2923" y="1883"/>
                  </a:lnTo>
                  <a:cubicBezTo>
                    <a:pt x="3256" y="1716"/>
                    <a:pt x="3289" y="1216"/>
                    <a:pt x="2923" y="1049"/>
                  </a:cubicBezTo>
                  <a:lnTo>
                    <a:pt x="688" y="48"/>
                  </a:lnTo>
                  <a:cubicBezTo>
                    <a:pt x="622" y="16"/>
                    <a:pt x="555" y="1"/>
                    <a:pt x="491" y="1"/>
                  </a:cubicBezTo>
                  <a:close/>
                </a:path>
              </a:pathLst>
            </a:custGeom>
            <a:solidFill>
              <a:schemeClr val="dk1"/>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8"/>
            <p:cNvSpPr/>
            <p:nvPr/>
          </p:nvSpPr>
          <p:spPr>
            <a:xfrm>
              <a:off x="3536025" y="3357300"/>
              <a:ext cx="160150" cy="207375"/>
            </a:xfrm>
            <a:custGeom>
              <a:rect b="b" l="l" r="r" t="t"/>
              <a:pathLst>
                <a:path extrusionOk="0" h="8295" w="6406">
                  <a:moveTo>
                    <a:pt x="5274" y="0"/>
                  </a:moveTo>
                  <a:cubicBezTo>
                    <a:pt x="4865" y="0"/>
                    <a:pt x="4282" y="403"/>
                    <a:pt x="3537" y="823"/>
                  </a:cubicBezTo>
                  <a:cubicBezTo>
                    <a:pt x="2502" y="1390"/>
                    <a:pt x="1502" y="3958"/>
                    <a:pt x="1502" y="3958"/>
                  </a:cubicBezTo>
                  <a:lnTo>
                    <a:pt x="1" y="7294"/>
                  </a:lnTo>
                  <a:lnTo>
                    <a:pt x="1702" y="8295"/>
                  </a:lnTo>
                  <a:lnTo>
                    <a:pt x="3103" y="4759"/>
                  </a:lnTo>
                  <a:cubicBezTo>
                    <a:pt x="5538" y="3792"/>
                    <a:pt x="6372" y="2191"/>
                    <a:pt x="6372" y="2191"/>
                  </a:cubicBezTo>
                  <a:cubicBezTo>
                    <a:pt x="6405" y="1990"/>
                    <a:pt x="6405" y="1757"/>
                    <a:pt x="6339" y="1557"/>
                  </a:cubicBezTo>
                  <a:cubicBezTo>
                    <a:pt x="6339" y="1290"/>
                    <a:pt x="6238" y="1056"/>
                    <a:pt x="6105" y="856"/>
                  </a:cubicBezTo>
                  <a:cubicBezTo>
                    <a:pt x="6072" y="623"/>
                    <a:pt x="5905" y="389"/>
                    <a:pt x="5705" y="256"/>
                  </a:cubicBezTo>
                  <a:cubicBezTo>
                    <a:pt x="5594" y="75"/>
                    <a:pt x="5450" y="0"/>
                    <a:pt x="5274" y="0"/>
                  </a:cubicBez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8"/>
            <p:cNvSpPr/>
            <p:nvPr/>
          </p:nvSpPr>
          <p:spPr>
            <a:xfrm>
              <a:off x="3650275" y="3385375"/>
              <a:ext cx="33375" cy="22525"/>
            </a:xfrm>
            <a:custGeom>
              <a:rect b="b" l="l" r="r" t="t"/>
              <a:pathLst>
                <a:path extrusionOk="0" fill="none" h="901" w="1335">
                  <a:moveTo>
                    <a:pt x="1" y="601"/>
                  </a:moveTo>
                  <a:cubicBezTo>
                    <a:pt x="1" y="601"/>
                    <a:pt x="67" y="901"/>
                    <a:pt x="301" y="834"/>
                  </a:cubicBezTo>
                  <a:cubicBezTo>
                    <a:pt x="734" y="734"/>
                    <a:pt x="1135" y="434"/>
                    <a:pt x="1335" y="0"/>
                  </a:cubicBezTo>
                </a:path>
              </a:pathLst>
            </a:custGeom>
            <a:noFill/>
            <a:ln cap="rnd" cmpd="sng" w="108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8"/>
            <p:cNvSpPr/>
            <p:nvPr/>
          </p:nvSpPr>
          <p:spPr>
            <a:xfrm>
              <a:off x="3657775" y="3401200"/>
              <a:ext cx="31725" cy="17550"/>
            </a:xfrm>
            <a:custGeom>
              <a:rect b="b" l="l" r="r" t="t"/>
              <a:pathLst>
                <a:path extrusionOk="0" fill="none" h="702" w="1269">
                  <a:moveTo>
                    <a:pt x="1" y="334"/>
                  </a:moveTo>
                  <a:cubicBezTo>
                    <a:pt x="1" y="334"/>
                    <a:pt x="68" y="701"/>
                    <a:pt x="334" y="668"/>
                  </a:cubicBezTo>
                  <a:cubicBezTo>
                    <a:pt x="635" y="635"/>
                    <a:pt x="968" y="334"/>
                    <a:pt x="1268" y="1"/>
                  </a:cubicBezTo>
                </a:path>
              </a:pathLst>
            </a:custGeom>
            <a:noFill/>
            <a:ln cap="rnd" cmpd="sng" w="108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8"/>
            <p:cNvSpPr/>
            <p:nvPr/>
          </p:nvSpPr>
          <p:spPr>
            <a:xfrm>
              <a:off x="3661125" y="3420400"/>
              <a:ext cx="24200" cy="13350"/>
            </a:xfrm>
            <a:custGeom>
              <a:rect b="b" l="l" r="r" t="t"/>
              <a:pathLst>
                <a:path extrusionOk="0" fill="none" h="534" w="968">
                  <a:moveTo>
                    <a:pt x="200" y="0"/>
                  </a:moveTo>
                  <a:cubicBezTo>
                    <a:pt x="200" y="0"/>
                    <a:pt x="0" y="300"/>
                    <a:pt x="134" y="434"/>
                  </a:cubicBezTo>
                  <a:cubicBezTo>
                    <a:pt x="267" y="534"/>
                    <a:pt x="534" y="467"/>
                    <a:pt x="968" y="67"/>
                  </a:cubicBezTo>
                </a:path>
              </a:pathLst>
            </a:custGeom>
            <a:noFill/>
            <a:ln cap="rnd" cmpd="sng" w="108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8"/>
            <p:cNvSpPr/>
            <p:nvPr/>
          </p:nvSpPr>
          <p:spPr>
            <a:xfrm>
              <a:off x="3306700" y="3377025"/>
              <a:ext cx="292725" cy="336950"/>
            </a:xfrm>
            <a:custGeom>
              <a:rect b="b" l="l" r="r" t="t"/>
              <a:pathLst>
                <a:path extrusionOk="0" h="13478" w="11709">
                  <a:moveTo>
                    <a:pt x="768" y="1"/>
                  </a:moveTo>
                  <a:lnTo>
                    <a:pt x="768" y="1"/>
                  </a:lnTo>
                  <a:cubicBezTo>
                    <a:pt x="0" y="1268"/>
                    <a:pt x="1235" y="6905"/>
                    <a:pt x="1235" y="6905"/>
                  </a:cubicBezTo>
                  <a:cubicBezTo>
                    <a:pt x="1235" y="6905"/>
                    <a:pt x="6188" y="13477"/>
                    <a:pt x="7519" y="13477"/>
                  </a:cubicBezTo>
                  <a:cubicBezTo>
                    <a:pt x="7526" y="13477"/>
                    <a:pt x="7533" y="13477"/>
                    <a:pt x="7539" y="13477"/>
                  </a:cubicBezTo>
                  <a:cubicBezTo>
                    <a:pt x="8807" y="13377"/>
                    <a:pt x="11709" y="6105"/>
                    <a:pt x="11709" y="6105"/>
                  </a:cubicBezTo>
                  <a:cubicBezTo>
                    <a:pt x="10908" y="5971"/>
                    <a:pt x="10174" y="5538"/>
                    <a:pt x="9707" y="4871"/>
                  </a:cubicBezTo>
                  <a:cubicBezTo>
                    <a:pt x="9274" y="6305"/>
                    <a:pt x="7172" y="8940"/>
                    <a:pt x="7172" y="8940"/>
                  </a:cubicBezTo>
                  <a:lnTo>
                    <a:pt x="3837" y="4470"/>
                  </a:lnTo>
                  <a:cubicBezTo>
                    <a:pt x="3740" y="3773"/>
                    <a:pt x="3587" y="3627"/>
                    <a:pt x="3475" y="3627"/>
                  </a:cubicBezTo>
                  <a:cubicBezTo>
                    <a:pt x="3395" y="3627"/>
                    <a:pt x="3336" y="3703"/>
                    <a:pt x="3336" y="3703"/>
                  </a:cubicBezTo>
                  <a:cubicBezTo>
                    <a:pt x="2903" y="334"/>
                    <a:pt x="768" y="1"/>
                    <a:pt x="768" y="1"/>
                  </a:cubicBezTo>
                  <a:close/>
                </a:path>
              </a:pathLst>
            </a:custGeom>
            <a:solidFill>
              <a:schemeClr val="accent6"/>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8"/>
            <p:cNvSpPr/>
            <p:nvPr/>
          </p:nvSpPr>
          <p:spPr>
            <a:xfrm>
              <a:off x="3538525" y="3491525"/>
              <a:ext cx="66750" cy="49800"/>
            </a:xfrm>
            <a:custGeom>
              <a:rect b="b" l="l" r="r" t="t"/>
              <a:pathLst>
                <a:path extrusionOk="0" h="1992" w="2670">
                  <a:moveTo>
                    <a:pt x="509" y="1"/>
                  </a:moveTo>
                  <a:cubicBezTo>
                    <a:pt x="419" y="1"/>
                    <a:pt x="330" y="53"/>
                    <a:pt x="268" y="157"/>
                  </a:cubicBezTo>
                  <a:lnTo>
                    <a:pt x="1" y="624"/>
                  </a:lnTo>
                  <a:cubicBezTo>
                    <a:pt x="601" y="1492"/>
                    <a:pt x="1569" y="1992"/>
                    <a:pt x="2636" y="1992"/>
                  </a:cubicBezTo>
                  <a:lnTo>
                    <a:pt x="2669" y="1492"/>
                  </a:lnTo>
                  <a:cubicBezTo>
                    <a:pt x="2669" y="1291"/>
                    <a:pt x="2569" y="1125"/>
                    <a:pt x="2402" y="1058"/>
                  </a:cubicBezTo>
                  <a:cubicBezTo>
                    <a:pt x="1735" y="858"/>
                    <a:pt x="1168" y="524"/>
                    <a:pt x="668" y="57"/>
                  </a:cubicBezTo>
                  <a:cubicBezTo>
                    <a:pt x="618" y="20"/>
                    <a:pt x="563" y="1"/>
                    <a:pt x="5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8"/>
            <p:cNvSpPr/>
            <p:nvPr/>
          </p:nvSpPr>
          <p:spPr>
            <a:xfrm>
              <a:off x="3538525" y="3490450"/>
              <a:ext cx="66750" cy="50875"/>
            </a:xfrm>
            <a:custGeom>
              <a:rect b="b" l="l" r="r" t="t"/>
              <a:pathLst>
                <a:path extrusionOk="0" fill="none" h="2035" w="2670">
                  <a:moveTo>
                    <a:pt x="268" y="200"/>
                  </a:moveTo>
                  <a:lnTo>
                    <a:pt x="1" y="667"/>
                  </a:lnTo>
                  <a:cubicBezTo>
                    <a:pt x="601" y="1535"/>
                    <a:pt x="1569" y="2035"/>
                    <a:pt x="2636" y="2035"/>
                  </a:cubicBezTo>
                  <a:lnTo>
                    <a:pt x="2669" y="1535"/>
                  </a:lnTo>
                  <a:cubicBezTo>
                    <a:pt x="2669" y="1334"/>
                    <a:pt x="2569" y="1168"/>
                    <a:pt x="2402" y="1101"/>
                  </a:cubicBezTo>
                  <a:cubicBezTo>
                    <a:pt x="1735" y="901"/>
                    <a:pt x="1168" y="567"/>
                    <a:pt x="668" y="100"/>
                  </a:cubicBezTo>
                  <a:cubicBezTo>
                    <a:pt x="534" y="0"/>
                    <a:pt x="368" y="33"/>
                    <a:pt x="268" y="200"/>
                  </a:cubicBezTo>
                  <a:close/>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8"/>
            <p:cNvSpPr/>
            <p:nvPr/>
          </p:nvSpPr>
          <p:spPr>
            <a:xfrm>
              <a:off x="3486000" y="3613025"/>
              <a:ext cx="5025" cy="41725"/>
            </a:xfrm>
            <a:custGeom>
              <a:rect b="b" l="l" r="r" t="t"/>
              <a:pathLst>
                <a:path extrusionOk="0" fill="none" h="1669" w="201">
                  <a:moveTo>
                    <a:pt x="0" y="1669"/>
                  </a:moveTo>
                  <a:cubicBezTo>
                    <a:pt x="167" y="1101"/>
                    <a:pt x="200" y="534"/>
                    <a:pt x="100"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8"/>
            <p:cNvSpPr/>
            <p:nvPr/>
          </p:nvSpPr>
          <p:spPr>
            <a:xfrm>
              <a:off x="3239975" y="4894775"/>
              <a:ext cx="226025" cy="134300"/>
            </a:xfrm>
            <a:custGeom>
              <a:rect b="b" l="l" r="r" t="t"/>
              <a:pathLst>
                <a:path extrusionOk="0" h="5372" w="9041">
                  <a:moveTo>
                    <a:pt x="1702" y="1"/>
                  </a:moveTo>
                  <a:lnTo>
                    <a:pt x="1402" y="1835"/>
                  </a:lnTo>
                  <a:cubicBezTo>
                    <a:pt x="1402" y="1835"/>
                    <a:pt x="1" y="4938"/>
                    <a:pt x="868" y="4971"/>
                  </a:cubicBezTo>
                  <a:lnTo>
                    <a:pt x="7106" y="5271"/>
                  </a:lnTo>
                  <a:lnTo>
                    <a:pt x="8974" y="5371"/>
                  </a:lnTo>
                  <a:cubicBezTo>
                    <a:pt x="9041" y="4437"/>
                    <a:pt x="8474" y="3570"/>
                    <a:pt x="7606" y="3236"/>
                  </a:cubicBezTo>
                  <a:cubicBezTo>
                    <a:pt x="7239" y="3103"/>
                    <a:pt x="6839" y="2969"/>
                    <a:pt x="6439" y="2903"/>
                  </a:cubicBezTo>
                  <a:cubicBezTo>
                    <a:pt x="5505" y="2669"/>
                    <a:pt x="4871" y="1769"/>
                    <a:pt x="4971" y="801"/>
                  </a:cubicBezTo>
                  <a:lnTo>
                    <a:pt x="5071" y="1"/>
                  </a:lnTo>
                  <a:close/>
                </a:path>
              </a:pathLst>
            </a:custGeom>
            <a:solidFill>
              <a:schemeClr val="accent6"/>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8"/>
            <p:cNvSpPr/>
            <p:nvPr/>
          </p:nvSpPr>
          <p:spPr>
            <a:xfrm>
              <a:off x="3179950" y="3843200"/>
              <a:ext cx="265200" cy="1078325"/>
            </a:xfrm>
            <a:custGeom>
              <a:rect b="b" l="l" r="r" t="t"/>
              <a:pathLst>
                <a:path extrusionOk="0" h="43133" w="10608">
                  <a:moveTo>
                    <a:pt x="8506" y="0"/>
                  </a:moveTo>
                  <a:lnTo>
                    <a:pt x="0" y="1802"/>
                  </a:lnTo>
                  <a:cubicBezTo>
                    <a:pt x="0" y="6505"/>
                    <a:pt x="2969" y="11175"/>
                    <a:pt x="2969" y="11175"/>
                  </a:cubicBezTo>
                  <a:cubicBezTo>
                    <a:pt x="2969" y="14310"/>
                    <a:pt x="4937" y="23751"/>
                    <a:pt x="4937" y="23751"/>
                  </a:cubicBezTo>
                  <a:cubicBezTo>
                    <a:pt x="4170" y="24251"/>
                    <a:pt x="4770" y="25218"/>
                    <a:pt x="4770" y="25218"/>
                  </a:cubicBezTo>
                  <a:cubicBezTo>
                    <a:pt x="3569" y="30856"/>
                    <a:pt x="3703" y="42664"/>
                    <a:pt x="3703" y="42664"/>
                  </a:cubicBezTo>
                  <a:cubicBezTo>
                    <a:pt x="4434" y="43030"/>
                    <a:pt x="5326" y="43133"/>
                    <a:pt x="6097" y="43133"/>
                  </a:cubicBezTo>
                  <a:cubicBezTo>
                    <a:pt x="7084" y="43133"/>
                    <a:pt x="7872" y="42964"/>
                    <a:pt x="7872" y="42964"/>
                  </a:cubicBezTo>
                  <a:lnTo>
                    <a:pt x="9140" y="25185"/>
                  </a:lnTo>
                  <a:cubicBezTo>
                    <a:pt x="9674" y="24785"/>
                    <a:pt x="9340" y="23584"/>
                    <a:pt x="9340" y="23584"/>
                  </a:cubicBezTo>
                  <a:cubicBezTo>
                    <a:pt x="10608" y="14044"/>
                    <a:pt x="10007" y="9807"/>
                    <a:pt x="10007" y="9807"/>
                  </a:cubicBezTo>
                  <a:cubicBezTo>
                    <a:pt x="10474" y="3903"/>
                    <a:pt x="8506" y="0"/>
                    <a:pt x="8506" y="0"/>
                  </a:cubicBezTo>
                  <a:close/>
                </a:path>
              </a:pathLst>
            </a:custGeom>
            <a:solidFill>
              <a:schemeClr val="dk2"/>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8"/>
            <p:cNvSpPr/>
            <p:nvPr/>
          </p:nvSpPr>
          <p:spPr>
            <a:xfrm>
              <a:off x="3077375" y="4882275"/>
              <a:ext cx="185150" cy="140950"/>
            </a:xfrm>
            <a:custGeom>
              <a:rect b="b" l="l" r="r" t="t"/>
              <a:pathLst>
                <a:path extrusionOk="0" h="5638" w="7406">
                  <a:moveTo>
                    <a:pt x="1268" y="0"/>
                  </a:moveTo>
                  <a:lnTo>
                    <a:pt x="834" y="1535"/>
                  </a:lnTo>
                  <a:cubicBezTo>
                    <a:pt x="834" y="1535"/>
                    <a:pt x="67" y="2936"/>
                    <a:pt x="34" y="4037"/>
                  </a:cubicBezTo>
                  <a:cubicBezTo>
                    <a:pt x="0" y="5638"/>
                    <a:pt x="3803" y="5638"/>
                    <a:pt x="3803" y="5638"/>
                  </a:cubicBezTo>
                  <a:cubicBezTo>
                    <a:pt x="5204" y="5571"/>
                    <a:pt x="7139" y="5538"/>
                    <a:pt x="7139" y="5538"/>
                  </a:cubicBezTo>
                  <a:cubicBezTo>
                    <a:pt x="7205" y="4604"/>
                    <a:pt x="7406" y="3970"/>
                    <a:pt x="6572" y="3636"/>
                  </a:cubicBezTo>
                  <a:cubicBezTo>
                    <a:pt x="5704" y="3269"/>
                    <a:pt x="4036" y="2869"/>
                    <a:pt x="3970" y="2435"/>
                  </a:cubicBezTo>
                  <a:lnTo>
                    <a:pt x="4470" y="534"/>
                  </a:lnTo>
                  <a:lnTo>
                    <a:pt x="1268" y="0"/>
                  </a:lnTo>
                  <a:close/>
                </a:path>
              </a:pathLst>
            </a:custGeom>
            <a:solidFill>
              <a:schemeClr val="accent6"/>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8"/>
            <p:cNvSpPr/>
            <p:nvPr/>
          </p:nvSpPr>
          <p:spPr>
            <a:xfrm>
              <a:off x="3046525" y="3887400"/>
              <a:ext cx="281875" cy="1029175"/>
            </a:xfrm>
            <a:custGeom>
              <a:rect b="b" l="l" r="r" t="t"/>
              <a:pathLst>
                <a:path extrusionOk="0" h="41167" w="11275">
                  <a:moveTo>
                    <a:pt x="1301" y="0"/>
                  </a:moveTo>
                  <a:cubicBezTo>
                    <a:pt x="1301" y="0"/>
                    <a:pt x="0" y="2202"/>
                    <a:pt x="434" y="6371"/>
                  </a:cubicBezTo>
                  <a:cubicBezTo>
                    <a:pt x="500" y="7272"/>
                    <a:pt x="1067" y="8606"/>
                    <a:pt x="1501" y="10107"/>
                  </a:cubicBezTo>
                  <a:cubicBezTo>
                    <a:pt x="2869" y="15278"/>
                    <a:pt x="5270" y="22483"/>
                    <a:pt x="5270" y="22483"/>
                  </a:cubicBezTo>
                  <a:cubicBezTo>
                    <a:pt x="4837" y="23417"/>
                    <a:pt x="5471" y="23517"/>
                    <a:pt x="5471" y="23517"/>
                  </a:cubicBezTo>
                  <a:cubicBezTo>
                    <a:pt x="4070" y="28421"/>
                    <a:pt x="2102" y="40362"/>
                    <a:pt x="2102" y="40362"/>
                  </a:cubicBezTo>
                  <a:cubicBezTo>
                    <a:pt x="2884" y="41017"/>
                    <a:pt x="3934" y="41166"/>
                    <a:pt x="4727" y="41166"/>
                  </a:cubicBezTo>
                  <a:cubicBezTo>
                    <a:pt x="5388" y="41166"/>
                    <a:pt x="5871" y="41063"/>
                    <a:pt x="5871" y="41063"/>
                  </a:cubicBezTo>
                  <a:cubicBezTo>
                    <a:pt x="5871" y="41063"/>
                    <a:pt x="10808" y="24084"/>
                    <a:pt x="11041" y="22816"/>
                  </a:cubicBezTo>
                  <a:cubicBezTo>
                    <a:pt x="11275" y="21549"/>
                    <a:pt x="10074" y="8173"/>
                    <a:pt x="10074" y="8173"/>
                  </a:cubicBezTo>
                  <a:cubicBezTo>
                    <a:pt x="11141" y="5938"/>
                    <a:pt x="10741" y="67"/>
                    <a:pt x="10741" y="67"/>
                  </a:cubicBezTo>
                  <a:lnTo>
                    <a:pt x="1301" y="0"/>
                  </a:lnTo>
                  <a:close/>
                </a:path>
              </a:pathLst>
            </a:custGeom>
            <a:solidFill>
              <a:schemeClr val="dk2"/>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8"/>
            <p:cNvSpPr/>
            <p:nvPr/>
          </p:nvSpPr>
          <p:spPr>
            <a:xfrm>
              <a:off x="3275000" y="3914900"/>
              <a:ext cx="52575" cy="726400"/>
            </a:xfrm>
            <a:custGeom>
              <a:rect b="b" l="l" r="r" t="t"/>
              <a:pathLst>
                <a:path extrusionOk="0" fill="none" h="29056" w="2103">
                  <a:moveTo>
                    <a:pt x="1469" y="1"/>
                  </a:moveTo>
                  <a:cubicBezTo>
                    <a:pt x="1469" y="1"/>
                    <a:pt x="2036" y="4838"/>
                    <a:pt x="935" y="7073"/>
                  </a:cubicBezTo>
                  <a:cubicBezTo>
                    <a:pt x="1302" y="11909"/>
                    <a:pt x="1702" y="16613"/>
                    <a:pt x="2102" y="21416"/>
                  </a:cubicBezTo>
                  <a:cubicBezTo>
                    <a:pt x="2102" y="21416"/>
                    <a:pt x="801" y="26653"/>
                    <a:pt x="1" y="29055"/>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8"/>
            <p:cNvSpPr/>
            <p:nvPr/>
          </p:nvSpPr>
          <p:spPr>
            <a:xfrm>
              <a:off x="3003975" y="3333575"/>
              <a:ext cx="439525" cy="589775"/>
            </a:xfrm>
            <a:custGeom>
              <a:rect b="b" l="l" r="r" t="t"/>
              <a:pathLst>
                <a:path extrusionOk="0" h="23591" w="17581">
                  <a:moveTo>
                    <a:pt x="4525" y="1"/>
                  </a:moveTo>
                  <a:cubicBezTo>
                    <a:pt x="3966" y="1"/>
                    <a:pt x="3460" y="25"/>
                    <a:pt x="3036" y="71"/>
                  </a:cubicBezTo>
                  <a:cubicBezTo>
                    <a:pt x="1" y="404"/>
                    <a:pt x="168" y="4374"/>
                    <a:pt x="1202" y="8176"/>
                  </a:cubicBezTo>
                  <a:cubicBezTo>
                    <a:pt x="3270" y="16049"/>
                    <a:pt x="1869" y="19885"/>
                    <a:pt x="1869" y="19885"/>
                  </a:cubicBezTo>
                  <a:cubicBezTo>
                    <a:pt x="1660" y="23404"/>
                    <a:pt x="2571" y="23590"/>
                    <a:pt x="3458" y="23590"/>
                  </a:cubicBezTo>
                  <a:cubicBezTo>
                    <a:pt x="3563" y="23590"/>
                    <a:pt x="3668" y="23588"/>
                    <a:pt x="3770" y="23588"/>
                  </a:cubicBezTo>
                  <a:cubicBezTo>
                    <a:pt x="12143" y="23521"/>
                    <a:pt x="12443" y="23454"/>
                    <a:pt x="14945" y="22086"/>
                  </a:cubicBezTo>
                  <a:cubicBezTo>
                    <a:pt x="17580" y="20585"/>
                    <a:pt x="16012" y="19918"/>
                    <a:pt x="15012" y="14514"/>
                  </a:cubicBezTo>
                  <a:cubicBezTo>
                    <a:pt x="14745" y="13047"/>
                    <a:pt x="15278" y="11679"/>
                    <a:pt x="15245" y="10478"/>
                  </a:cubicBezTo>
                  <a:cubicBezTo>
                    <a:pt x="15212" y="8944"/>
                    <a:pt x="14645" y="7643"/>
                    <a:pt x="14678" y="6442"/>
                  </a:cubicBezTo>
                  <a:cubicBezTo>
                    <a:pt x="14778" y="5308"/>
                    <a:pt x="14678" y="4207"/>
                    <a:pt x="14344" y="3140"/>
                  </a:cubicBezTo>
                  <a:cubicBezTo>
                    <a:pt x="13568" y="926"/>
                    <a:pt x="8011" y="1"/>
                    <a:pt x="4525" y="1"/>
                  </a:cubicBezTo>
                  <a:close/>
                </a:path>
              </a:pathLst>
            </a:custGeom>
            <a:solidFill>
              <a:schemeClr val="accent6"/>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8"/>
            <p:cNvSpPr/>
            <p:nvPr/>
          </p:nvSpPr>
          <p:spPr>
            <a:xfrm>
              <a:off x="3157425" y="3218575"/>
              <a:ext cx="145125" cy="188525"/>
            </a:xfrm>
            <a:custGeom>
              <a:rect b="b" l="l" r="r" t="t"/>
              <a:pathLst>
                <a:path extrusionOk="0" h="7541" w="5805">
                  <a:moveTo>
                    <a:pt x="2569" y="1"/>
                  </a:moveTo>
                  <a:cubicBezTo>
                    <a:pt x="2569" y="1"/>
                    <a:pt x="2035" y="2336"/>
                    <a:pt x="1768" y="3070"/>
                  </a:cubicBezTo>
                  <a:cubicBezTo>
                    <a:pt x="1191" y="4707"/>
                    <a:pt x="88" y="4737"/>
                    <a:pt x="5" y="4737"/>
                  </a:cubicBezTo>
                  <a:cubicBezTo>
                    <a:pt x="2" y="4737"/>
                    <a:pt x="1" y="4737"/>
                    <a:pt x="1" y="4737"/>
                  </a:cubicBezTo>
                  <a:lnTo>
                    <a:pt x="1" y="4737"/>
                  </a:lnTo>
                  <a:cubicBezTo>
                    <a:pt x="1" y="4737"/>
                    <a:pt x="2152" y="7541"/>
                    <a:pt x="3941" y="7541"/>
                  </a:cubicBezTo>
                  <a:cubicBezTo>
                    <a:pt x="3962" y="7541"/>
                    <a:pt x="3983" y="7540"/>
                    <a:pt x="4003" y="7539"/>
                  </a:cubicBezTo>
                  <a:cubicBezTo>
                    <a:pt x="5805" y="7439"/>
                    <a:pt x="5705" y="6272"/>
                    <a:pt x="5404" y="5938"/>
                  </a:cubicBezTo>
                  <a:cubicBezTo>
                    <a:pt x="5171" y="5771"/>
                    <a:pt x="4937" y="5638"/>
                    <a:pt x="4704" y="5505"/>
                  </a:cubicBezTo>
                  <a:lnTo>
                    <a:pt x="5504" y="2769"/>
                  </a:lnTo>
                  <a:lnTo>
                    <a:pt x="256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8"/>
            <p:cNvSpPr/>
            <p:nvPr/>
          </p:nvSpPr>
          <p:spPr>
            <a:xfrm>
              <a:off x="3157425" y="3218575"/>
              <a:ext cx="145125" cy="190175"/>
            </a:xfrm>
            <a:custGeom>
              <a:rect b="b" l="l" r="r" t="t"/>
              <a:pathLst>
                <a:path extrusionOk="0" fill="none" h="7607" w="5805">
                  <a:moveTo>
                    <a:pt x="5404" y="5938"/>
                  </a:moveTo>
                  <a:cubicBezTo>
                    <a:pt x="5705" y="6272"/>
                    <a:pt x="5805" y="7439"/>
                    <a:pt x="4003" y="7539"/>
                  </a:cubicBezTo>
                  <a:cubicBezTo>
                    <a:pt x="2202" y="7606"/>
                    <a:pt x="1" y="4737"/>
                    <a:pt x="1" y="4737"/>
                  </a:cubicBezTo>
                  <a:cubicBezTo>
                    <a:pt x="1" y="4737"/>
                    <a:pt x="1168" y="4771"/>
                    <a:pt x="1768" y="3070"/>
                  </a:cubicBezTo>
                  <a:cubicBezTo>
                    <a:pt x="2035" y="2336"/>
                    <a:pt x="2569" y="1"/>
                    <a:pt x="2569" y="1"/>
                  </a:cubicBezTo>
                  <a:lnTo>
                    <a:pt x="5504" y="2769"/>
                  </a:lnTo>
                  <a:lnTo>
                    <a:pt x="4704" y="5505"/>
                  </a:lnTo>
                  <a:cubicBezTo>
                    <a:pt x="4937" y="5638"/>
                    <a:pt x="5171" y="5771"/>
                    <a:pt x="5404" y="5938"/>
                  </a:cubicBezTo>
                  <a:close/>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8"/>
            <p:cNvSpPr/>
            <p:nvPr/>
          </p:nvSpPr>
          <p:spPr>
            <a:xfrm>
              <a:off x="3162425" y="3041125"/>
              <a:ext cx="222700" cy="207500"/>
            </a:xfrm>
            <a:custGeom>
              <a:rect b="b" l="l" r="r" t="t"/>
              <a:pathLst>
                <a:path extrusionOk="0" h="8300" w="8908">
                  <a:moveTo>
                    <a:pt x="3083" y="0"/>
                  </a:moveTo>
                  <a:cubicBezTo>
                    <a:pt x="2296" y="0"/>
                    <a:pt x="1637" y="183"/>
                    <a:pt x="868" y="994"/>
                  </a:cubicBezTo>
                  <a:cubicBezTo>
                    <a:pt x="1" y="1895"/>
                    <a:pt x="1" y="3296"/>
                    <a:pt x="334" y="4497"/>
                  </a:cubicBezTo>
                  <a:cubicBezTo>
                    <a:pt x="801" y="6065"/>
                    <a:pt x="568" y="7366"/>
                    <a:pt x="1902" y="8300"/>
                  </a:cubicBezTo>
                  <a:cubicBezTo>
                    <a:pt x="2569" y="6765"/>
                    <a:pt x="3236" y="5197"/>
                    <a:pt x="4404" y="4030"/>
                  </a:cubicBezTo>
                  <a:cubicBezTo>
                    <a:pt x="5264" y="3119"/>
                    <a:pt x="6509" y="2496"/>
                    <a:pt x="7744" y="2496"/>
                  </a:cubicBezTo>
                  <a:cubicBezTo>
                    <a:pt x="8137" y="2496"/>
                    <a:pt x="8529" y="2559"/>
                    <a:pt x="8907" y="2696"/>
                  </a:cubicBezTo>
                  <a:cubicBezTo>
                    <a:pt x="8674" y="2362"/>
                    <a:pt x="8473" y="1995"/>
                    <a:pt x="8307" y="1628"/>
                  </a:cubicBezTo>
                  <a:cubicBezTo>
                    <a:pt x="8006" y="1228"/>
                    <a:pt x="7639" y="928"/>
                    <a:pt x="7206" y="694"/>
                  </a:cubicBezTo>
                  <a:cubicBezTo>
                    <a:pt x="6456" y="319"/>
                    <a:pt x="5589" y="91"/>
                    <a:pt x="4742" y="91"/>
                  </a:cubicBezTo>
                  <a:cubicBezTo>
                    <a:pt x="4685" y="91"/>
                    <a:pt x="4628" y="92"/>
                    <a:pt x="4571" y="94"/>
                  </a:cubicBezTo>
                  <a:cubicBezTo>
                    <a:pt x="4007" y="58"/>
                    <a:pt x="3525" y="0"/>
                    <a:pt x="3083" y="0"/>
                  </a:cubicBezTo>
                  <a:close/>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8"/>
            <p:cNvSpPr/>
            <p:nvPr/>
          </p:nvSpPr>
          <p:spPr>
            <a:xfrm>
              <a:off x="3184950" y="3107675"/>
              <a:ext cx="211000" cy="222150"/>
            </a:xfrm>
            <a:custGeom>
              <a:rect b="b" l="l" r="r" t="t"/>
              <a:pathLst>
                <a:path extrusionOk="0" h="8886" w="8440">
                  <a:moveTo>
                    <a:pt x="7739" y="0"/>
                  </a:moveTo>
                  <a:lnTo>
                    <a:pt x="3503" y="67"/>
                  </a:lnTo>
                  <a:lnTo>
                    <a:pt x="1735" y="3002"/>
                  </a:lnTo>
                  <a:cubicBezTo>
                    <a:pt x="1735" y="3002"/>
                    <a:pt x="1525" y="2520"/>
                    <a:pt x="1105" y="2520"/>
                  </a:cubicBezTo>
                  <a:cubicBezTo>
                    <a:pt x="996" y="2520"/>
                    <a:pt x="872" y="2553"/>
                    <a:pt x="734" y="2635"/>
                  </a:cubicBezTo>
                  <a:cubicBezTo>
                    <a:pt x="0" y="3102"/>
                    <a:pt x="534" y="4370"/>
                    <a:pt x="868" y="4637"/>
                  </a:cubicBezTo>
                  <a:cubicBezTo>
                    <a:pt x="1013" y="4782"/>
                    <a:pt x="1234" y="4877"/>
                    <a:pt x="1443" y="4877"/>
                  </a:cubicBezTo>
                  <a:cubicBezTo>
                    <a:pt x="1474" y="4877"/>
                    <a:pt x="1505" y="4875"/>
                    <a:pt x="1535" y="4870"/>
                  </a:cubicBezTo>
                  <a:lnTo>
                    <a:pt x="1535" y="4870"/>
                  </a:lnTo>
                  <a:cubicBezTo>
                    <a:pt x="1501" y="5337"/>
                    <a:pt x="1535" y="5838"/>
                    <a:pt x="1635" y="6305"/>
                  </a:cubicBezTo>
                  <a:cubicBezTo>
                    <a:pt x="1768" y="7039"/>
                    <a:pt x="3103" y="8640"/>
                    <a:pt x="4537" y="8873"/>
                  </a:cubicBezTo>
                  <a:cubicBezTo>
                    <a:pt x="4590" y="8881"/>
                    <a:pt x="4643" y="8885"/>
                    <a:pt x="4696" y="8885"/>
                  </a:cubicBezTo>
                  <a:cubicBezTo>
                    <a:pt x="5719" y="8885"/>
                    <a:pt x="6808" y="7413"/>
                    <a:pt x="7506" y="6271"/>
                  </a:cubicBezTo>
                  <a:cubicBezTo>
                    <a:pt x="8206" y="5104"/>
                    <a:pt x="7672" y="4237"/>
                    <a:pt x="8039" y="3369"/>
                  </a:cubicBezTo>
                  <a:cubicBezTo>
                    <a:pt x="8440" y="2502"/>
                    <a:pt x="7739" y="0"/>
                    <a:pt x="7739" y="0"/>
                  </a:cubicBez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8"/>
            <p:cNvSpPr/>
            <p:nvPr/>
          </p:nvSpPr>
          <p:spPr>
            <a:xfrm>
              <a:off x="3343400" y="3191050"/>
              <a:ext cx="18375" cy="72575"/>
            </a:xfrm>
            <a:custGeom>
              <a:rect b="b" l="l" r="r" t="t"/>
              <a:pathLst>
                <a:path extrusionOk="0" fill="none" h="2903" w="735">
                  <a:moveTo>
                    <a:pt x="701" y="1"/>
                  </a:moveTo>
                  <a:cubicBezTo>
                    <a:pt x="134" y="1235"/>
                    <a:pt x="734" y="2436"/>
                    <a:pt x="567" y="2636"/>
                  </a:cubicBezTo>
                  <a:cubicBezTo>
                    <a:pt x="400" y="2836"/>
                    <a:pt x="0" y="2703"/>
                    <a:pt x="0" y="2903"/>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8"/>
            <p:cNvSpPr/>
            <p:nvPr/>
          </p:nvSpPr>
          <p:spPr>
            <a:xfrm>
              <a:off x="3295850" y="3276125"/>
              <a:ext cx="33400" cy="14200"/>
            </a:xfrm>
            <a:custGeom>
              <a:rect b="b" l="l" r="r" t="t"/>
              <a:pathLst>
                <a:path extrusionOk="0" fill="none" h="568" w="1336">
                  <a:moveTo>
                    <a:pt x="1335" y="501"/>
                  </a:moveTo>
                  <a:cubicBezTo>
                    <a:pt x="835" y="567"/>
                    <a:pt x="334" y="401"/>
                    <a:pt x="1" y="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8"/>
            <p:cNvSpPr/>
            <p:nvPr/>
          </p:nvSpPr>
          <p:spPr>
            <a:xfrm>
              <a:off x="3314200" y="3199300"/>
              <a:ext cx="12550" cy="21800"/>
            </a:xfrm>
            <a:custGeom>
              <a:rect b="b" l="l" r="r" t="t"/>
              <a:pathLst>
                <a:path extrusionOk="0" h="872" w="502">
                  <a:moveTo>
                    <a:pt x="308" y="0"/>
                  </a:moveTo>
                  <a:cubicBezTo>
                    <a:pt x="212" y="0"/>
                    <a:pt x="98" y="161"/>
                    <a:pt x="67" y="405"/>
                  </a:cubicBezTo>
                  <a:cubicBezTo>
                    <a:pt x="1" y="638"/>
                    <a:pt x="67" y="838"/>
                    <a:pt x="167" y="872"/>
                  </a:cubicBezTo>
                  <a:cubicBezTo>
                    <a:pt x="268" y="872"/>
                    <a:pt x="401" y="705"/>
                    <a:pt x="434" y="471"/>
                  </a:cubicBezTo>
                  <a:cubicBezTo>
                    <a:pt x="501" y="238"/>
                    <a:pt x="434" y="38"/>
                    <a:pt x="334" y="4"/>
                  </a:cubicBezTo>
                  <a:cubicBezTo>
                    <a:pt x="326" y="2"/>
                    <a:pt x="317" y="0"/>
                    <a:pt x="3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8"/>
            <p:cNvSpPr/>
            <p:nvPr/>
          </p:nvSpPr>
          <p:spPr>
            <a:xfrm>
              <a:off x="3366750" y="3206800"/>
              <a:ext cx="11700" cy="20250"/>
            </a:xfrm>
            <a:custGeom>
              <a:rect b="b" l="l" r="r" t="t"/>
              <a:pathLst>
                <a:path extrusionOk="0" h="810" w="468">
                  <a:moveTo>
                    <a:pt x="307" y="0"/>
                  </a:moveTo>
                  <a:cubicBezTo>
                    <a:pt x="211" y="0"/>
                    <a:pt x="94" y="155"/>
                    <a:pt x="34" y="338"/>
                  </a:cubicBezTo>
                  <a:cubicBezTo>
                    <a:pt x="0" y="572"/>
                    <a:pt x="34" y="772"/>
                    <a:pt x="134" y="805"/>
                  </a:cubicBezTo>
                  <a:cubicBezTo>
                    <a:pt x="142" y="808"/>
                    <a:pt x="151" y="809"/>
                    <a:pt x="160" y="809"/>
                  </a:cubicBezTo>
                  <a:cubicBezTo>
                    <a:pt x="256" y="809"/>
                    <a:pt x="373" y="652"/>
                    <a:pt x="434" y="438"/>
                  </a:cubicBezTo>
                  <a:cubicBezTo>
                    <a:pt x="467" y="205"/>
                    <a:pt x="434" y="5"/>
                    <a:pt x="334" y="5"/>
                  </a:cubicBezTo>
                  <a:cubicBezTo>
                    <a:pt x="325" y="2"/>
                    <a:pt x="316" y="0"/>
                    <a:pt x="3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8"/>
            <p:cNvSpPr/>
            <p:nvPr/>
          </p:nvSpPr>
          <p:spPr>
            <a:xfrm>
              <a:off x="3364250" y="3176875"/>
              <a:ext cx="20875" cy="14200"/>
            </a:xfrm>
            <a:custGeom>
              <a:rect b="b" l="l" r="r" t="t"/>
              <a:pathLst>
                <a:path extrusionOk="0" fill="none" h="568" w="835">
                  <a:moveTo>
                    <a:pt x="834" y="535"/>
                  </a:moveTo>
                  <a:cubicBezTo>
                    <a:pt x="834" y="535"/>
                    <a:pt x="567" y="1"/>
                    <a:pt x="0" y="568"/>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8"/>
            <p:cNvSpPr/>
            <p:nvPr/>
          </p:nvSpPr>
          <p:spPr>
            <a:xfrm>
              <a:off x="3299200" y="3162700"/>
              <a:ext cx="38375" cy="24225"/>
            </a:xfrm>
            <a:custGeom>
              <a:rect b="b" l="l" r="r" t="t"/>
              <a:pathLst>
                <a:path extrusionOk="0" fill="none" h="969" w="1535">
                  <a:moveTo>
                    <a:pt x="1535" y="968"/>
                  </a:moveTo>
                  <a:cubicBezTo>
                    <a:pt x="1535" y="968"/>
                    <a:pt x="734" y="1"/>
                    <a:pt x="0" y="90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8"/>
            <p:cNvSpPr/>
            <p:nvPr/>
          </p:nvSpPr>
          <p:spPr>
            <a:xfrm>
              <a:off x="3144075" y="3332150"/>
              <a:ext cx="170150" cy="101600"/>
            </a:xfrm>
            <a:custGeom>
              <a:rect b="b" l="l" r="r" t="t"/>
              <a:pathLst>
                <a:path extrusionOk="0" h="4064" w="6806">
                  <a:moveTo>
                    <a:pt x="343" y="0"/>
                  </a:moveTo>
                  <a:cubicBezTo>
                    <a:pt x="43" y="0"/>
                    <a:pt x="1" y="228"/>
                    <a:pt x="1" y="228"/>
                  </a:cubicBezTo>
                  <a:cubicBezTo>
                    <a:pt x="1102" y="3230"/>
                    <a:pt x="2636" y="4064"/>
                    <a:pt x="2636" y="4064"/>
                  </a:cubicBezTo>
                  <a:cubicBezTo>
                    <a:pt x="2703" y="3697"/>
                    <a:pt x="2970" y="3397"/>
                    <a:pt x="3303" y="3230"/>
                  </a:cubicBezTo>
                  <a:cubicBezTo>
                    <a:pt x="3426" y="3181"/>
                    <a:pt x="3632" y="3168"/>
                    <a:pt x="3863" y="3168"/>
                  </a:cubicBezTo>
                  <a:cubicBezTo>
                    <a:pt x="4116" y="3168"/>
                    <a:pt x="4401" y="3183"/>
                    <a:pt x="4645" y="3183"/>
                  </a:cubicBezTo>
                  <a:cubicBezTo>
                    <a:pt x="4782" y="3183"/>
                    <a:pt x="4906" y="3178"/>
                    <a:pt x="5004" y="3163"/>
                  </a:cubicBezTo>
                  <a:cubicBezTo>
                    <a:pt x="5353" y="3136"/>
                    <a:pt x="5636" y="3002"/>
                    <a:pt x="5907" y="3002"/>
                  </a:cubicBezTo>
                  <a:cubicBezTo>
                    <a:pt x="5974" y="3002"/>
                    <a:pt x="6040" y="3010"/>
                    <a:pt x="6105" y="3030"/>
                  </a:cubicBezTo>
                  <a:cubicBezTo>
                    <a:pt x="6405" y="3163"/>
                    <a:pt x="6639" y="3463"/>
                    <a:pt x="6672" y="3797"/>
                  </a:cubicBezTo>
                  <a:cubicBezTo>
                    <a:pt x="6806" y="2796"/>
                    <a:pt x="6239" y="1329"/>
                    <a:pt x="6239" y="1329"/>
                  </a:cubicBezTo>
                  <a:cubicBezTo>
                    <a:pt x="5882" y="1053"/>
                    <a:pt x="5660" y="982"/>
                    <a:pt x="5525" y="982"/>
                  </a:cubicBezTo>
                  <a:cubicBezTo>
                    <a:pt x="5382" y="982"/>
                    <a:pt x="5338" y="1062"/>
                    <a:pt x="5338" y="1062"/>
                  </a:cubicBezTo>
                  <a:cubicBezTo>
                    <a:pt x="5338" y="1062"/>
                    <a:pt x="5738" y="2596"/>
                    <a:pt x="4704" y="2863"/>
                  </a:cubicBezTo>
                  <a:cubicBezTo>
                    <a:pt x="4663" y="2872"/>
                    <a:pt x="4620" y="2877"/>
                    <a:pt x="4574" y="2877"/>
                  </a:cubicBezTo>
                  <a:cubicBezTo>
                    <a:pt x="3468" y="2877"/>
                    <a:pt x="1068" y="261"/>
                    <a:pt x="1068" y="261"/>
                  </a:cubicBezTo>
                  <a:cubicBezTo>
                    <a:pt x="733" y="64"/>
                    <a:pt x="501" y="0"/>
                    <a:pt x="34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8"/>
            <p:cNvSpPr/>
            <p:nvPr/>
          </p:nvSpPr>
          <p:spPr>
            <a:xfrm>
              <a:off x="3144075" y="3324500"/>
              <a:ext cx="170150" cy="109250"/>
            </a:xfrm>
            <a:custGeom>
              <a:rect b="b" l="l" r="r" t="t"/>
              <a:pathLst>
                <a:path extrusionOk="0" fill="none" h="4370" w="6806">
                  <a:moveTo>
                    <a:pt x="1068" y="567"/>
                  </a:moveTo>
                  <a:cubicBezTo>
                    <a:pt x="1068" y="567"/>
                    <a:pt x="3670" y="3402"/>
                    <a:pt x="4704" y="3169"/>
                  </a:cubicBezTo>
                  <a:cubicBezTo>
                    <a:pt x="5738" y="2902"/>
                    <a:pt x="5338" y="1368"/>
                    <a:pt x="5338" y="1368"/>
                  </a:cubicBezTo>
                  <a:cubicBezTo>
                    <a:pt x="5338" y="1368"/>
                    <a:pt x="5505" y="1067"/>
                    <a:pt x="6239" y="1635"/>
                  </a:cubicBezTo>
                  <a:cubicBezTo>
                    <a:pt x="6239" y="1635"/>
                    <a:pt x="6806" y="3102"/>
                    <a:pt x="6672" y="4103"/>
                  </a:cubicBezTo>
                  <a:cubicBezTo>
                    <a:pt x="6639" y="3769"/>
                    <a:pt x="6405" y="3469"/>
                    <a:pt x="6105" y="3336"/>
                  </a:cubicBezTo>
                  <a:cubicBezTo>
                    <a:pt x="5772" y="3236"/>
                    <a:pt x="5438" y="3436"/>
                    <a:pt x="5004" y="3469"/>
                  </a:cubicBezTo>
                  <a:cubicBezTo>
                    <a:pt x="4571" y="3536"/>
                    <a:pt x="3637" y="3402"/>
                    <a:pt x="3303" y="3536"/>
                  </a:cubicBezTo>
                  <a:cubicBezTo>
                    <a:pt x="2970" y="3703"/>
                    <a:pt x="2703" y="4003"/>
                    <a:pt x="2636" y="4370"/>
                  </a:cubicBezTo>
                  <a:cubicBezTo>
                    <a:pt x="2636" y="4370"/>
                    <a:pt x="1102" y="3536"/>
                    <a:pt x="1" y="534"/>
                  </a:cubicBezTo>
                  <a:cubicBezTo>
                    <a:pt x="1" y="534"/>
                    <a:pt x="101" y="0"/>
                    <a:pt x="1068" y="567"/>
                  </a:cubicBezTo>
                  <a:close/>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8"/>
            <p:cNvSpPr/>
            <p:nvPr/>
          </p:nvSpPr>
          <p:spPr>
            <a:xfrm>
              <a:off x="3174950" y="3832350"/>
              <a:ext cx="34200" cy="4200"/>
            </a:xfrm>
            <a:custGeom>
              <a:rect b="b" l="l" r="r" t="t"/>
              <a:pathLst>
                <a:path extrusionOk="0" fill="none" h="168" w="1368">
                  <a:moveTo>
                    <a:pt x="1368" y="1"/>
                  </a:moveTo>
                  <a:cubicBezTo>
                    <a:pt x="934" y="67"/>
                    <a:pt x="467" y="134"/>
                    <a:pt x="0" y="167"/>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8"/>
            <p:cNvSpPr/>
            <p:nvPr/>
          </p:nvSpPr>
          <p:spPr>
            <a:xfrm>
              <a:off x="3229975" y="3767300"/>
              <a:ext cx="145975" cy="61750"/>
            </a:xfrm>
            <a:custGeom>
              <a:rect b="b" l="l" r="r" t="t"/>
              <a:pathLst>
                <a:path extrusionOk="0" fill="none" h="2470" w="5839">
                  <a:moveTo>
                    <a:pt x="5138" y="1"/>
                  </a:moveTo>
                  <a:cubicBezTo>
                    <a:pt x="5138" y="1"/>
                    <a:pt x="5838" y="1435"/>
                    <a:pt x="1" y="2469"/>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8"/>
            <p:cNvSpPr/>
            <p:nvPr/>
          </p:nvSpPr>
          <p:spPr>
            <a:xfrm>
              <a:off x="3445125" y="3613275"/>
              <a:ext cx="252700" cy="102900"/>
            </a:xfrm>
            <a:custGeom>
              <a:rect b="b" l="l" r="r" t="t"/>
              <a:pathLst>
                <a:path extrusionOk="0" h="4116" w="10108">
                  <a:moveTo>
                    <a:pt x="8725" y="1"/>
                  </a:moveTo>
                  <a:cubicBezTo>
                    <a:pt x="8445" y="1"/>
                    <a:pt x="7855" y="458"/>
                    <a:pt x="6939" y="458"/>
                  </a:cubicBezTo>
                  <a:cubicBezTo>
                    <a:pt x="6038" y="524"/>
                    <a:pt x="5171" y="758"/>
                    <a:pt x="4337" y="1125"/>
                  </a:cubicBezTo>
                  <a:lnTo>
                    <a:pt x="101" y="1125"/>
                  </a:lnTo>
                  <a:lnTo>
                    <a:pt x="1" y="3593"/>
                  </a:lnTo>
                  <a:lnTo>
                    <a:pt x="4270" y="3226"/>
                  </a:lnTo>
                  <a:cubicBezTo>
                    <a:pt x="5038" y="3560"/>
                    <a:pt x="5772" y="3827"/>
                    <a:pt x="6572" y="4060"/>
                  </a:cubicBezTo>
                  <a:cubicBezTo>
                    <a:pt x="6963" y="4099"/>
                    <a:pt x="7354" y="4115"/>
                    <a:pt x="7745" y="4115"/>
                  </a:cubicBezTo>
                  <a:cubicBezTo>
                    <a:pt x="8021" y="4115"/>
                    <a:pt x="8297" y="4107"/>
                    <a:pt x="8574" y="4094"/>
                  </a:cubicBezTo>
                  <a:cubicBezTo>
                    <a:pt x="8620" y="4100"/>
                    <a:pt x="8663" y="4103"/>
                    <a:pt x="8702" y="4103"/>
                  </a:cubicBezTo>
                  <a:cubicBezTo>
                    <a:pt x="9053" y="4103"/>
                    <a:pt x="9107" y="3860"/>
                    <a:pt x="9107" y="3860"/>
                  </a:cubicBezTo>
                  <a:cubicBezTo>
                    <a:pt x="9508" y="3860"/>
                    <a:pt x="9508" y="3560"/>
                    <a:pt x="9508" y="3560"/>
                  </a:cubicBezTo>
                  <a:cubicBezTo>
                    <a:pt x="9674" y="3560"/>
                    <a:pt x="9975" y="3560"/>
                    <a:pt x="10041" y="3293"/>
                  </a:cubicBezTo>
                  <a:cubicBezTo>
                    <a:pt x="10108" y="3060"/>
                    <a:pt x="9074" y="2793"/>
                    <a:pt x="8640" y="2659"/>
                  </a:cubicBezTo>
                  <a:cubicBezTo>
                    <a:pt x="8307" y="2526"/>
                    <a:pt x="8006" y="2359"/>
                    <a:pt x="7740" y="2092"/>
                  </a:cubicBezTo>
                  <a:lnTo>
                    <a:pt x="7740" y="2092"/>
                  </a:lnTo>
                  <a:cubicBezTo>
                    <a:pt x="8240" y="2126"/>
                    <a:pt x="8774" y="2226"/>
                    <a:pt x="9274" y="2326"/>
                  </a:cubicBezTo>
                  <a:cubicBezTo>
                    <a:pt x="9461" y="2372"/>
                    <a:pt x="9616" y="2399"/>
                    <a:pt x="9736" y="2399"/>
                  </a:cubicBezTo>
                  <a:cubicBezTo>
                    <a:pt x="9958" y="2399"/>
                    <a:pt x="10063" y="2309"/>
                    <a:pt x="10041" y="2092"/>
                  </a:cubicBezTo>
                  <a:cubicBezTo>
                    <a:pt x="9975" y="1759"/>
                    <a:pt x="8273" y="1425"/>
                    <a:pt x="7840" y="1425"/>
                  </a:cubicBezTo>
                  <a:cubicBezTo>
                    <a:pt x="7439" y="1425"/>
                    <a:pt x="6772" y="1192"/>
                    <a:pt x="7706" y="1025"/>
                  </a:cubicBezTo>
                  <a:cubicBezTo>
                    <a:pt x="8674" y="825"/>
                    <a:pt x="8940" y="291"/>
                    <a:pt x="8874" y="91"/>
                  </a:cubicBezTo>
                  <a:cubicBezTo>
                    <a:pt x="8842" y="27"/>
                    <a:pt x="8792" y="1"/>
                    <a:pt x="8725" y="1"/>
                  </a:cubicBez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8"/>
            <p:cNvSpPr/>
            <p:nvPr/>
          </p:nvSpPr>
          <p:spPr>
            <a:xfrm>
              <a:off x="3620250" y="3682250"/>
              <a:ext cx="56750" cy="16700"/>
            </a:xfrm>
            <a:custGeom>
              <a:rect b="b" l="l" r="r" t="t"/>
              <a:pathLst>
                <a:path extrusionOk="0" fill="none" h="668" w="2270">
                  <a:moveTo>
                    <a:pt x="2269" y="667"/>
                  </a:moveTo>
                  <a:cubicBezTo>
                    <a:pt x="2269" y="667"/>
                    <a:pt x="1268" y="501"/>
                    <a:pt x="735" y="367"/>
                  </a:cubicBezTo>
                  <a:cubicBezTo>
                    <a:pt x="234" y="200"/>
                    <a:pt x="268" y="0"/>
                    <a:pt x="1" y="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8"/>
            <p:cNvSpPr/>
            <p:nvPr/>
          </p:nvSpPr>
          <p:spPr>
            <a:xfrm>
              <a:off x="3618600" y="3701425"/>
              <a:ext cx="47550" cy="5850"/>
            </a:xfrm>
            <a:custGeom>
              <a:rect b="b" l="l" r="r" t="t"/>
              <a:pathLst>
                <a:path extrusionOk="0" fill="none" h="234" w="1902">
                  <a:moveTo>
                    <a:pt x="1901" y="234"/>
                  </a:moveTo>
                  <a:cubicBezTo>
                    <a:pt x="1901" y="234"/>
                    <a:pt x="834" y="134"/>
                    <a:pt x="600" y="134"/>
                  </a:cubicBezTo>
                  <a:cubicBezTo>
                    <a:pt x="400" y="101"/>
                    <a:pt x="200" y="67"/>
                    <a:pt x="0"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8"/>
            <p:cNvSpPr/>
            <p:nvPr/>
          </p:nvSpPr>
          <p:spPr>
            <a:xfrm>
              <a:off x="3024000" y="3338150"/>
              <a:ext cx="425325" cy="370525"/>
            </a:xfrm>
            <a:custGeom>
              <a:rect b="b" l="l" r="r" t="t"/>
              <a:pathLst>
                <a:path extrusionOk="0" h="14821" w="17013">
                  <a:moveTo>
                    <a:pt x="1940" y="0"/>
                  </a:moveTo>
                  <a:cubicBezTo>
                    <a:pt x="1839" y="0"/>
                    <a:pt x="1737" y="7"/>
                    <a:pt x="1635" y="21"/>
                  </a:cubicBezTo>
                  <a:cubicBezTo>
                    <a:pt x="934" y="255"/>
                    <a:pt x="367" y="822"/>
                    <a:pt x="201" y="1556"/>
                  </a:cubicBezTo>
                  <a:cubicBezTo>
                    <a:pt x="34" y="2256"/>
                    <a:pt x="0" y="2990"/>
                    <a:pt x="100" y="3724"/>
                  </a:cubicBezTo>
                  <a:cubicBezTo>
                    <a:pt x="567" y="7893"/>
                    <a:pt x="4137" y="10295"/>
                    <a:pt x="6638" y="13631"/>
                  </a:cubicBezTo>
                  <a:cubicBezTo>
                    <a:pt x="7105" y="14265"/>
                    <a:pt x="7873" y="14465"/>
                    <a:pt x="8640" y="14565"/>
                  </a:cubicBezTo>
                  <a:cubicBezTo>
                    <a:pt x="9941" y="14762"/>
                    <a:pt x="11146" y="14821"/>
                    <a:pt x="12364" y="14821"/>
                  </a:cubicBezTo>
                  <a:cubicBezTo>
                    <a:pt x="13832" y="14821"/>
                    <a:pt x="15317" y="14735"/>
                    <a:pt x="17013" y="14698"/>
                  </a:cubicBezTo>
                  <a:cubicBezTo>
                    <a:pt x="16946" y="13898"/>
                    <a:pt x="16812" y="13097"/>
                    <a:pt x="16612" y="12297"/>
                  </a:cubicBezTo>
                  <a:lnTo>
                    <a:pt x="9741" y="10729"/>
                  </a:lnTo>
                  <a:cubicBezTo>
                    <a:pt x="9440" y="10328"/>
                    <a:pt x="7973" y="8861"/>
                    <a:pt x="4737" y="2590"/>
                  </a:cubicBezTo>
                  <a:cubicBezTo>
                    <a:pt x="4437" y="1922"/>
                    <a:pt x="4070" y="1289"/>
                    <a:pt x="3603" y="722"/>
                  </a:cubicBezTo>
                  <a:cubicBezTo>
                    <a:pt x="3172" y="262"/>
                    <a:pt x="2568" y="0"/>
                    <a:pt x="1940" y="0"/>
                  </a:cubicBezTo>
                  <a:close/>
                </a:path>
              </a:pathLst>
            </a:custGeom>
            <a:solidFill>
              <a:schemeClr val="accent6"/>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8"/>
            <p:cNvSpPr/>
            <p:nvPr/>
          </p:nvSpPr>
          <p:spPr>
            <a:xfrm>
              <a:off x="3417600" y="3630550"/>
              <a:ext cx="42575" cy="85075"/>
            </a:xfrm>
            <a:custGeom>
              <a:rect b="b" l="l" r="r" t="t"/>
              <a:pathLst>
                <a:path extrusionOk="0" fill="none" h="3403" w="1703">
                  <a:moveTo>
                    <a:pt x="101" y="0"/>
                  </a:moveTo>
                  <a:lnTo>
                    <a:pt x="868" y="0"/>
                  </a:lnTo>
                  <a:cubicBezTo>
                    <a:pt x="1035" y="0"/>
                    <a:pt x="1168" y="134"/>
                    <a:pt x="1168" y="300"/>
                  </a:cubicBezTo>
                  <a:cubicBezTo>
                    <a:pt x="1235" y="1134"/>
                    <a:pt x="1402" y="2002"/>
                    <a:pt x="1669" y="2802"/>
                  </a:cubicBezTo>
                  <a:cubicBezTo>
                    <a:pt x="1702" y="2969"/>
                    <a:pt x="1602" y="3136"/>
                    <a:pt x="1469" y="3169"/>
                  </a:cubicBezTo>
                  <a:lnTo>
                    <a:pt x="701" y="3403"/>
                  </a:lnTo>
                  <a:cubicBezTo>
                    <a:pt x="701" y="3403"/>
                    <a:pt x="1" y="2335"/>
                    <a:pt x="101" y="0"/>
                  </a:cubicBezTo>
                  <a:close/>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8"/>
            <p:cNvSpPr/>
            <p:nvPr/>
          </p:nvSpPr>
          <p:spPr>
            <a:xfrm>
              <a:off x="3908800" y="3394550"/>
              <a:ext cx="232675" cy="262700"/>
            </a:xfrm>
            <a:custGeom>
              <a:rect b="b" l="l" r="r" t="t"/>
              <a:pathLst>
                <a:path extrusionOk="0" h="10508" w="9307">
                  <a:moveTo>
                    <a:pt x="7939" y="0"/>
                  </a:moveTo>
                  <a:lnTo>
                    <a:pt x="0" y="6905"/>
                  </a:lnTo>
                  <a:lnTo>
                    <a:pt x="301" y="10508"/>
                  </a:lnTo>
                  <a:lnTo>
                    <a:pt x="9307" y="367"/>
                  </a:lnTo>
                  <a:lnTo>
                    <a:pt x="7939" y="0"/>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8"/>
            <p:cNvSpPr/>
            <p:nvPr/>
          </p:nvSpPr>
          <p:spPr>
            <a:xfrm>
              <a:off x="4090600" y="3329600"/>
              <a:ext cx="114275" cy="64250"/>
            </a:xfrm>
            <a:custGeom>
              <a:rect b="b" l="l" r="r" t="t"/>
              <a:pathLst>
                <a:path extrusionOk="0" h="2570" w="4571">
                  <a:moveTo>
                    <a:pt x="1299" y="1"/>
                  </a:moveTo>
                  <a:cubicBezTo>
                    <a:pt x="757" y="1"/>
                    <a:pt x="348" y="172"/>
                    <a:pt x="234" y="497"/>
                  </a:cubicBezTo>
                  <a:cubicBezTo>
                    <a:pt x="0" y="1030"/>
                    <a:pt x="767" y="1864"/>
                    <a:pt x="1902" y="2298"/>
                  </a:cubicBezTo>
                  <a:cubicBezTo>
                    <a:pt x="2381" y="2481"/>
                    <a:pt x="2855" y="2569"/>
                    <a:pt x="3257" y="2569"/>
                  </a:cubicBezTo>
                  <a:cubicBezTo>
                    <a:pt x="3806" y="2569"/>
                    <a:pt x="4221" y="2406"/>
                    <a:pt x="4337" y="2098"/>
                  </a:cubicBezTo>
                  <a:cubicBezTo>
                    <a:pt x="4570" y="1531"/>
                    <a:pt x="3803" y="730"/>
                    <a:pt x="2669" y="296"/>
                  </a:cubicBezTo>
                  <a:cubicBezTo>
                    <a:pt x="2183" y="97"/>
                    <a:pt x="1704" y="1"/>
                    <a:pt x="1299" y="1"/>
                  </a:cubicBez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8"/>
            <p:cNvSpPr/>
            <p:nvPr/>
          </p:nvSpPr>
          <p:spPr>
            <a:xfrm>
              <a:off x="3619425" y="3314475"/>
              <a:ext cx="321075" cy="361950"/>
            </a:xfrm>
            <a:custGeom>
              <a:rect b="b" l="l" r="r" t="t"/>
              <a:pathLst>
                <a:path extrusionOk="0" h="14478" w="12843">
                  <a:moveTo>
                    <a:pt x="2045" y="1532"/>
                  </a:moveTo>
                  <a:cubicBezTo>
                    <a:pt x="2064" y="1532"/>
                    <a:pt x="2083" y="1533"/>
                    <a:pt x="2102" y="1535"/>
                  </a:cubicBezTo>
                  <a:lnTo>
                    <a:pt x="2536" y="1569"/>
                  </a:lnTo>
                  <a:cubicBezTo>
                    <a:pt x="2869" y="1602"/>
                    <a:pt x="3103" y="1902"/>
                    <a:pt x="3069" y="2236"/>
                  </a:cubicBezTo>
                  <a:lnTo>
                    <a:pt x="2102" y="8674"/>
                  </a:lnTo>
                  <a:cubicBezTo>
                    <a:pt x="2069" y="8807"/>
                    <a:pt x="2002" y="8940"/>
                    <a:pt x="1902" y="9041"/>
                  </a:cubicBezTo>
                  <a:cubicBezTo>
                    <a:pt x="1768" y="9141"/>
                    <a:pt x="1602" y="9174"/>
                    <a:pt x="1468" y="9174"/>
                  </a:cubicBezTo>
                  <a:cubicBezTo>
                    <a:pt x="1068" y="9141"/>
                    <a:pt x="768" y="8774"/>
                    <a:pt x="834" y="8373"/>
                  </a:cubicBezTo>
                  <a:lnTo>
                    <a:pt x="1468" y="2069"/>
                  </a:lnTo>
                  <a:cubicBezTo>
                    <a:pt x="1499" y="1757"/>
                    <a:pt x="1764" y="1532"/>
                    <a:pt x="2045" y="1532"/>
                  </a:cubicBezTo>
                  <a:close/>
                  <a:moveTo>
                    <a:pt x="3636" y="1"/>
                  </a:moveTo>
                  <a:lnTo>
                    <a:pt x="3470" y="935"/>
                  </a:lnTo>
                  <a:lnTo>
                    <a:pt x="834" y="701"/>
                  </a:lnTo>
                  <a:lnTo>
                    <a:pt x="0" y="10008"/>
                  </a:lnTo>
                  <a:lnTo>
                    <a:pt x="2035" y="10208"/>
                  </a:lnTo>
                  <a:lnTo>
                    <a:pt x="1501" y="13477"/>
                  </a:lnTo>
                  <a:lnTo>
                    <a:pt x="12476" y="14478"/>
                  </a:lnTo>
                  <a:lnTo>
                    <a:pt x="12843" y="801"/>
                  </a:lnTo>
                  <a:lnTo>
                    <a:pt x="3636" y="1"/>
                  </a:lnTo>
                  <a:close/>
                </a:path>
              </a:pathLst>
            </a:custGeom>
            <a:solidFill>
              <a:srgbClr val="FFFFFF"/>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8"/>
            <p:cNvSpPr/>
            <p:nvPr/>
          </p:nvSpPr>
          <p:spPr>
            <a:xfrm>
              <a:off x="3701975" y="3269450"/>
              <a:ext cx="248550" cy="65900"/>
            </a:xfrm>
            <a:custGeom>
              <a:rect b="b" l="l" r="r" t="t"/>
              <a:pathLst>
                <a:path extrusionOk="0" h="2636" w="9942">
                  <a:moveTo>
                    <a:pt x="168" y="0"/>
                  </a:moveTo>
                  <a:lnTo>
                    <a:pt x="1" y="1735"/>
                  </a:lnTo>
                  <a:lnTo>
                    <a:pt x="9774" y="2636"/>
                  </a:lnTo>
                  <a:lnTo>
                    <a:pt x="9941" y="901"/>
                  </a:lnTo>
                  <a:lnTo>
                    <a:pt x="168" y="0"/>
                  </a:lnTo>
                  <a:close/>
                </a:path>
              </a:pathLst>
            </a:custGeom>
            <a:solidFill>
              <a:schemeClr val="accent3"/>
            </a:solid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8"/>
            <p:cNvSpPr/>
            <p:nvPr/>
          </p:nvSpPr>
          <p:spPr>
            <a:xfrm>
              <a:off x="3622750" y="3366175"/>
              <a:ext cx="60900" cy="70925"/>
            </a:xfrm>
            <a:custGeom>
              <a:rect b="b" l="l" r="r" t="t"/>
              <a:pathLst>
                <a:path extrusionOk="0" fill="none" h="2837" w="2436">
                  <a:moveTo>
                    <a:pt x="1" y="768"/>
                  </a:moveTo>
                  <a:cubicBezTo>
                    <a:pt x="1" y="768"/>
                    <a:pt x="868" y="568"/>
                    <a:pt x="1168" y="468"/>
                  </a:cubicBezTo>
                  <a:cubicBezTo>
                    <a:pt x="1502" y="401"/>
                    <a:pt x="2169" y="1"/>
                    <a:pt x="2269" y="234"/>
                  </a:cubicBezTo>
                  <a:cubicBezTo>
                    <a:pt x="2436" y="601"/>
                    <a:pt x="1602" y="935"/>
                    <a:pt x="1035" y="1168"/>
                  </a:cubicBezTo>
                  <a:cubicBezTo>
                    <a:pt x="468" y="1435"/>
                    <a:pt x="901" y="2336"/>
                    <a:pt x="34" y="2836"/>
                  </a:cubicBezTo>
                </a:path>
              </a:pathLst>
            </a:custGeom>
            <a:noFill/>
            <a:ln cap="rnd" cmpd="sng" w="108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8"/>
            <p:cNvSpPr/>
            <p:nvPr/>
          </p:nvSpPr>
          <p:spPr>
            <a:xfrm>
              <a:off x="3074025" y="3008350"/>
              <a:ext cx="415325" cy="146875"/>
            </a:xfrm>
            <a:custGeom>
              <a:rect b="b" l="l" r="r" t="t"/>
              <a:pathLst>
                <a:path extrusionOk="0" h="5875" w="16613">
                  <a:moveTo>
                    <a:pt x="6506" y="0"/>
                  </a:moveTo>
                  <a:cubicBezTo>
                    <a:pt x="6386" y="0"/>
                    <a:pt x="6274" y="1"/>
                    <a:pt x="6172" y="4"/>
                  </a:cubicBezTo>
                  <a:lnTo>
                    <a:pt x="6172" y="37"/>
                  </a:lnTo>
                  <a:cubicBezTo>
                    <a:pt x="6072" y="1271"/>
                    <a:pt x="4704" y="2339"/>
                    <a:pt x="2769" y="2839"/>
                  </a:cubicBezTo>
                  <a:cubicBezTo>
                    <a:pt x="1802" y="3073"/>
                    <a:pt x="901" y="3406"/>
                    <a:pt x="1" y="3806"/>
                  </a:cubicBezTo>
                  <a:cubicBezTo>
                    <a:pt x="4140" y="4825"/>
                    <a:pt x="14995" y="5388"/>
                    <a:pt x="16468" y="5814"/>
                  </a:cubicBezTo>
                  <a:lnTo>
                    <a:pt x="16468" y="5814"/>
                  </a:lnTo>
                  <a:cubicBezTo>
                    <a:pt x="16430" y="5795"/>
                    <a:pt x="16391" y="5771"/>
                    <a:pt x="16346" y="5741"/>
                  </a:cubicBezTo>
                  <a:cubicBezTo>
                    <a:pt x="13877" y="4474"/>
                    <a:pt x="11642" y="2339"/>
                    <a:pt x="11943" y="437"/>
                  </a:cubicBezTo>
                  <a:cubicBezTo>
                    <a:pt x="11943" y="371"/>
                    <a:pt x="11943" y="304"/>
                    <a:pt x="11943" y="237"/>
                  </a:cubicBezTo>
                  <a:cubicBezTo>
                    <a:pt x="11600" y="206"/>
                    <a:pt x="8204" y="0"/>
                    <a:pt x="6506" y="0"/>
                  </a:cubicBezTo>
                  <a:close/>
                  <a:moveTo>
                    <a:pt x="16468" y="5814"/>
                  </a:moveTo>
                  <a:cubicBezTo>
                    <a:pt x="16513" y="5838"/>
                    <a:pt x="16558" y="5856"/>
                    <a:pt x="16613" y="5875"/>
                  </a:cubicBezTo>
                  <a:cubicBezTo>
                    <a:pt x="16587" y="5855"/>
                    <a:pt x="16538" y="5835"/>
                    <a:pt x="16468" y="5814"/>
                  </a:cubicBezTo>
                  <a:close/>
                </a:path>
              </a:pathLst>
            </a:custGeom>
            <a:solidFill>
              <a:schemeClr val="lt2"/>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8"/>
            <p:cNvSpPr/>
            <p:nvPr/>
          </p:nvSpPr>
          <p:spPr>
            <a:xfrm>
              <a:off x="3144075" y="4032500"/>
              <a:ext cx="130950" cy="44225"/>
            </a:xfrm>
            <a:custGeom>
              <a:rect b="b" l="l" r="r" t="t"/>
              <a:pathLst>
                <a:path extrusionOk="0" fill="none" h="1769" w="5238">
                  <a:moveTo>
                    <a:pt x="5238" y="1768"/>
                  </a:moveTo>
                  <a:cubicBezTo>
                    <a:pt x="3904" y="667"/>
                    <a:pt x="2269" y="34"/>
                    <a:pt x="535" y="0"/>
                  </a:cubicBezTo>
                  <a:cubicBezTo>
                    <a:pt x="301" y="0"/>
                    <a:pt x="1" y="100"/>
                    <a:pt x="34" y="301"/>
                  </a:cubicBezTo>
                  <a:cubicBezTo>
                    <a:pt x="34" y="467"/>
                    <a:pt x="201" y="567"/>
                    <a:pt x="334" y="601"/>
                  </a:cubicBezTo>
                  <a:lnTo>
                    <a:pt x="2403" y="1535"/>
                  </a:ln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8"/>
            <p:cNvSpPr/>
            <p:nvPr/>
          </p:nvSpPr>
          <p:spPr>
            <a:xfrm>
              <a:off x="3300025" y="4049175"/>
              <a:ext cx="65900" cy="39225"/>
            </a:xfrm>
            <a:custGeom>
              <a:rect b="b" l="l" r="r" t="t"/>
              <a:pathLst>
                <a:path extrusionOk="0" fill="none" h="1569" w="2636">
                  <a:moveTo>
                    <a:pt x="1" y="1568"/>
                  </a:moveTo>
                  <a:cubicBezTo>
                    <a:pt x="1001" y="1268"/>
                    <a:pt x="1902" y="734"/>
                    <a:pt x="2636" y="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8"/>
            <p:cNvSpPr/>
            <p:nvPr/>
          </p:nvSpPr>
          <p:spPr>
            <a:xfrm>
              <a:off x="3359225" y="4458625"/>
              <a:ext cx="55075" cy="71750"/>
            </a:xfrm>
            <a:custGeom>
              <a:rect b="b" l="l" r="r" t="t"/>
              <a:pathLst>
                <a:path extrusionOk="0" fill="none" h="2870" w="2203">
                  <a:moveTo>
                    <a:pt x="1" y="2870"/>
                  </a:moveTo>
                  <a:lnTo>
                    <a:pt x="2203" y="1"/>
                  </a:ln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8"/>
            <p:cNvSpPr/>
            <p:nvPr/>
          </p:nvSpPr>
          <p:spPr>
            <a:xfrm>
              <a:off x="3230800" y="4509500"/>
              <a:ext cx="46725" cy="38400"/>
            </a:xfrm>
            <a:custGeom>
              <a:rect b="b" l="l" r="r" t="t"/>
              <a:pathLst>
                <a:path extrusionOk="0" fill="none" h="1536" w="1869">
                  <a:moveTo>
                    <a:pt x="1" y="1535"/>
                  </a:moveTo>
                  <a:cubicBezTo>
                    <a:pt x="735" y="1168"/>
                    <a:pt x="1369" y="668"/>
                    <a:pt x="1869"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3" name="Google Shape;603;p28"/>
          <p:cNvSpPr txBox="1"/>
          <p:nvPr>
            <p:ph type="title"/>
          </p:nvPr>
        </p:nvSpPr>
        <p:spPr>
          <a:xfrm>
            <a:off x="730550" y="798150"/>
            <a:ext cx="5208300" cy="478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4800">
                <a:latin typeface="Amatic SC"/>
                <a:ea typeface="Amatic SC"/>
                <a:cs typeface="Amatic SC"/>
                <a:sym typeface="Amatic SC"/>
              </a:rPr>
              <a:t>What would be the benefits?</a:t>
            </a:r>
            <a:endParaRPr b="1" sz="4800">
              <a:latin typeface="Amatic SC"/>
              <a:ea typeface="Amatic SC"/>
              <a:cs typeface="Amatic SC"/>
              <a:sym typeface="Amatic SC"/>
            </a:endParaRPr>
          </a:p>
        </p:txBody>
      </p:sp>
      <p:grpSp>
        <p:nvGrpSpPr>
          <p:cNvPr id="604" name="Google Shape;604;p28"/>
          <p:cNvGrpSpPr/>
          <p:nvPr/>
        </p:nvGrpSpPr>
        <p:grpSpPr>
          <a:xfrm>
            <a:off x="7567807" y="1276362"/>
            <a:ext cx="941544" cy="911272"/>
            <a:chOff x="1190625" y="238125"/>
            <a:chExt cx="5219200" cy="5219200"/>
          </a:xfrm>
        </p:grpSpPr>
        <p:sp>
          <p:nvSpPr>
            <p:cNvPr id="605" name="Google Shape;605;p28"/>
            <p:cNvSpPr/>
            <p:nvPr/>
          </p:nvSpPr>
          <p:spPr>
            <a:xfrm>
              <a:off x="1190625" y="238125"/>
              <a:ext cx="5219200" cy="5219200"/>
            </a:xfrm>
            <a:custGeom>
              <a:rect b="b" l="l" r="r" t="t"/>
              <a:pathLst>
                <a:path extrusionOk="0" h="208768" w="208768">
                  <a:moveTo>
                    <a:pt x="104384" y="0"/>
                  </a:moveTo>
                  <a:cubicBezTo>
                    <a:pt x="81941" y="0"/>
                    <a:pt x="60575" y="7013"/>
                    <a:pt x="42536" y="20290"/>
                  </a:cubicBezTo>
                  <a:cubicBezTo>
                    <a:pt x="41199" y="21301"/>
                    <a:pt x="40905" y="23193"/>
                    <a:pt x="41884" y="24563"/>
                  </a:cubicBezTo>
                  <a:cubicBezTo>
                    <a:pt x="42489" y="25383"/>
                    <a:pt x="43421" y="25817"/>
                    <a:pt x="44359" y="25817"/>
                  </a:cubicBezTo>
                  <a:cubicBezTo>
                    <a:pt x="44988" y="25817"/>
                    <a:pt x="45620" y="25621"/>
                    <a:pt x="46157" y="25215"/>
                  </a:cubicBezTo>
                  <a:cubicBezTo>
                    <a:pt x="63119" y="12722"/>
                    <a:pt x="83279" y="6100"/>
                    <a:pt x="104384" y="6100"/>
                  </a:cubicBezTo>
                  <a:cubicBezTo>
                    <a:pt x="130643" y="6100"/>
                    <a:pt x="155303" y="16343"/>
                    <a:pt x="173864" y="34903"/>
                  </a:cubicBezTo>
                  <a:cubicBezTo>
                    <a:pt x="192425" y="53464"/>
                    <a:pt x="202667" y="78125"/>
                    <a:pt x="202667" y="104384"/>
                  </a:cubicBezTo>
                  <a:cubicBezTo>
                    <a:pt x="202667" y="130643"/>
                    <a:pt x="192425" y="155303"/>
                    <a:pt x="173864" y="173864"/>
                  </a:cubicBezTo>
                  <a:cubicBezTo>
                    <a:pt x="155303" y="192425"/>
                    <a:pt x="130643" y="202667"/>
                    <a:pt x="104384" y="202667"/>
                  </a:cubicBezTo>
                  <a:cubicBezTo>
                    <a:pt x="78125" y="202667"/>
                    <a:pt x="53464" y="192425"/>
                    <a:pt x="34903" y="173864"/>
                  </a:cubicBezTo>
                  <a:cubicBezTo>
                    <a:pt x="16343" y="155303"/>
                    <a:pt x="6100" y="130643"/>
                    <a:pt x="6100" y="104384"/>
                  </a:cubicBezTo>
                  <a:cubicBezTo>
                    <a:pt x="6100" y="78451"/>
                    <a:pt x="16147" y="53986"/>
                    <a:pt x="34316" y="35490"/>
                  </a:cubicBezTo>
                  <a:cubicBezTo>
                    <a:pt x="35523" y="34283"/>
                    <a:pt x="35490" y="32359"/>
                    <a:pt x="34283" y="31152"/>
                  </a:cubicBezTo>
                  <a:cubicBezTo>
                    <a:pt x="33684" y="30569"/>
                    <a:pt x="32908" y="30275"/>
                    <a:pt x="32134" y="30275"/>
                  </a:cubicBezTo>
                  <a:cubicBezTo>
                    <a:pt x="31350" y="30275"/>
                    <a:pt x="30569" y="30577"/>
                    <a:pt x="29978" y="31185"/>
                  </a:cubicBezTo>
                  <a:cubicBezTo>
                    <a:pt x="10634" y="50854"/>
                    <a:pt x="0" y="76820"/>
                    <a:pt x="0" y="104384"/>
                  </a:cubicBezTo>
                  <a:cubicBezTo>
                    <a:pt x="0" y="132274"/>
                    <a:pt x="10862" y="158467"/>
                    <a:pt x="30565" y="178202"/>
                  </a:cubicBezTo>
                  <a:cubicBezTo>
                    <a:pt x="50300" y="197905"/>
                    <a:pt x="76494" y="208767"/>
                    <a:pt x="104384" y="208767"/>
                  </a:cubicBezTo>
                  <a:cubicBezTo>
                    <a:pt x="132274" y="208767"/>
                    <a:pt x="158467" y="197905"/>
                    <a:pt x="178202" y="178202"/>
                  </a:cubicBezTo>
                  <a:cubicBezTo>
                    <a:pt x="197905" y="158467"/>
                    <a:pt x="208767" y="132274"/>
                    <a:pt x="208767" y="104384"/>
                  </a:cubicBezTo>
                  <a:cubicBezTo>
                    <a:pt x="208767" y="76494"/>
                    <a:pt x="197905" y="50300"/>
                    <a:pt x="178202" y="30565"/>
                  </a:cubicBezTo>
                  <a:cubicBezTo>
                    <a:pt x="158467" y="10862"/>
                    <a:pt x="132274" y="0"/>
                    <a:pt x="1043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8"/>
            <p:cNvSpPr/>
            <p:nvPr/>
          </p:nvSpPr>
          <p:spPr>
            <a:xfrm>
              <a:off x="2024050" y="2452725"/>
              <a:ext cx="1670100" cy="1909600"/>
            </a:xfrm>
            <a:custGeom>
              <a:rect b="b" l="l" r="r" t="t"/>
              <a:pathLst>
                <a:path extrusionOk="0" h="76384" w="66804">
                  <a:moveTo>
                    <a:pt x="20649" y="10287"/>
                  </a:moveTo>
                  <a:cubicBezTo>
                    <a:pt x="21921" y="20171"/>
                    <a:pt x="29195" y="25944"/>
                    <a:pt x="35784" y="31131"/>
                  </a:cubicBezTo>
                  <a:cubicBezTo>
                    <a:pt x="42145" y="36154"/>
                    <a:pt x="48180" y="40917"/>
                    <a:pt x="49844" y="49104"/>
                  </a:cubicBezTo>
                  <a:cubicBezTo>
                    <a:pt x="50887" y="54291"/>
                    <a:pt x="49778" y="59902"/>
                    <a:pt x="46255" y="63979"/>
                  </a:cubicBezTo>
                  <a:cubicBezTo>
                    <a:pt x="35784" y="59347"/>
                    <a:pt x="27956" y="51420"/>
                    <a:pt x="25085" y="41863"/>
                  </a:cubicBezTo>
                  <a:cubicBezTo>
                    <a:pt x="24712" y="40530"/>
                    <a:pt x="23488" y="39676"/>
                    <a:pt x="22181" y="39676"/>
                  </a:cubicBezTo>
                  <a:cubicBezTo>
                    <a:pt x="21889" y="39676"/>
                    <a:pt x="21593" y="39718"/>
                    <a:pt x="21301" y="39808"/>
                  </a:cubicBezTo>
                  <a:cubicBezTo>
                    <a:pt x="19670" y="40264"/>
                    <a:pt x="18757" y="41993"/>
                    <a:pt x="19246" y="43592"/>
                  </a:cubicBezTo>
                  <a:cubicBezTo>
                    <a:pt x="21627" y="51649"/>
                    <a:pt x="26945" y="58825"/>
                    <a:pt x="34578" y="64338"/>
                  </a:cubicBezTo>
                  <a:cubicBezTo>
                    <a:pt x="36535" y="65773"/>
                    <a:pt x="38622" y="67045"/>
                    <a:pt x="40808" y="68187"/>
                  </a:cubicBezTo>
                  <a:cubicBezTo>
                    <a:pt x="37872" y="69622"/>
                    <a:pt x="34545" y="70307"/>
                    <a:pt x="31283" y="70307"/>
                  </a:cubicBezTo>
                  <a:cubicBezTo>
                    <a:pt x="17256" y="70307"/>
                    <a:pt x="7307" y="55955"/>
                    <a:pt x="6818" y="42352"/>
                  </a:cubicBezTo>
                  <a:cubicBezTo>
                    <a:pt x="6296" y="28945"/>
                    <a:pt x="13212" y="18050"/>
                    <a:pt x="20649" y="10287"/>
                  </a:cubicBezTo>
                  <a:close/>
                  <a:moveTo>
                    <a:pt x="23805" y="1"/>
                  </a:moveTo>
                  <a:cubicBezTo>
                    <a:pt x="23140" y="1"/>
                    <a:pt x="22466" y="224"/>
                    <a:pt x="21888" y="729"/>
                  </a:cubicBezTo>
                  <a:cubicBezTo>
                    <a:pt x="11809" y="9341"/>
                    <a:pt x="1" y="23596"/>
                    <a:pt x="686" y="42580"/>
                  </a:cubicBezTo>
                  <a:cubicBezTo>
                    <a:pt x="1012" y="50996"/>
                    <a:pt x="4274" y="59478"/>
                    <a:pt x="9689" y="65838"/>
                  </a:cubicBezTo>
                  <a:cubicBezTo>
                    <a:pt x="15319" y="72461"/>
                    <a:pt x="23746" y="76383"/>
                    <a:pt x="32141" y="76383"/>
                  </a:cubicBezTo>
                  <a:cubicBezTo>
                    <a:pt x="37558" y="76383"/>
                    <a:pt x="42962" y="74750"/>
                    <a:pt x="47593" y="71155"/>
                  </a:cubicBezTo>
                  <a:cubicBezTo>
                    <a:pt x="52290" y="72819"/>
                    <a:pt x="57281" y="73896"/>
                    <a:pt x="62533" y="74352"/>
                  </a:cubicBezTo>
                  <a:cubicBezTo>
                    <a:pt x="62633" y="74361"/>
                    <a:pt x="62730" y="74365"/>
                    <a:pt x="62826" y="74365"/>
                  </a:cubicBezTo>
                  <a:cubicBezTo>
                    <a:pt x="66375" y="74365"/>
                    <a:pt x="66803" y="68602"/>
                    <a:pt x="63055" y="68252"/>
                  </a:cubicBezTo>
                  <a:cubicBezTo>
                    <a:pt x="59303" y="67926"/>
                    <a:pt x="55715" y="67241"/>
                    <a:pt x="52290" y="66197"/>
                  </a:cubicBezTo>
                  <a:cubicBezTo>
                    <a:pt x="55911" y="61043"/>
                    <a:pt x="57183" y="54585"/>
                    <a:pt x="55813" y="47865"/>
                  </a:cubicBezTo>
                  <a:cubicBezTo>
                    <a:pt x="53725" y="37524"/>
                    <a:pt x="46190" y="31555"/>
                    <a:pt x="39568" y="26336"/>
                  </a:cubicBezTo>
                  <a:cubicBezTo>
                    <a:pt x="31479" y="19942"/>
                    <a:pt x="25085" y="14886"/>
                    <a:pt x="26879" y="3534"/>
                  </a:cubicBezTo>
                  <a:cubicBezTo>
                    <a:pt x="27210" y="1529"/>
                    <a:pt x="25543" y="1"/>
                    <a:pt x="238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8"/>
            <p:cNvSpPr/>
            <p:nvPr/>
          </p:nvSpPr>
          <p:spPr>
            <a:xfrm>
              <a:off x="3952700" y="2406350"/>
              <a:ext cx="1666075" cy="1976150"/>
            </a:xfrm>
            <a:custGeom>
              <a:rect b="b" l="l" r="r" t="t"/>
              <a:pathLst>
                <a:path extrusionOk="0" h="79046" w="66643">
                  <a:moveTo>
                    <a:pt x="38958" y="0"/>
                  </a:moveTo>
                  <a:cubicBezTo>
                    <a:pt x="36888" y="0"/>
                    <a:pt x="34792" y="2140"/>
                    <a:pt x="36111" y="4509"/>
                  </a:cubicBezTo>
                  <a:cubicBezTo>
                    <a:pt x="37905" y="7771"/>
                    <a:pt x="39340" y="11163"/>
                    <a:pt x="40416" y="14588"/>
                  </a:cubicBezTo>
                  <a:cubicBezTo>
                    <a:pt x="40287" y="14586"/>
                    <a:pt x="40157" y="14585"/>
                    <a:pt x="40028" y="14585"/>
                  </a:cubicBezTo>
                  <a:cubicBezTo>
                    <a:pt x="31067" y="14585"/>
                    <a:pt x="22512" y="20130"/>
                    <a:pt x="18268" y="28876"/>
                  </a:cubicBezTo>
                  <a:cubicBezTo>
                    <a:pt x="15364" y="34813"/>
                    <a:pt x="14875" y="41173"/>
                    <a:pt x="14418" y="47306"/>
                  </a:cubicBezTo>
                  <a:cubicBezTo>
                    <a:pt x="13668" y="56766"/>
                    <a:pt x="12037" y="66226"/>
                    <a:pt x="2545" y="70629"/>
                  </a:cubicBezTo>
                  <a:cubicBezTo>
                    <a:pt x="0" y="71804"/>
                    <a:pt x="327" y="75685"/>
                    <a:pt x="3067" y="76370"/>
                  </a:cubicBezTo>
                  <a:cubicBezTo>
                    <a:pt x="10080" y="78132"/>
                    <a:pt x="16506" y="79045"/>
                    <a:pt x="22410" y="79045"/>
                  </a:cubicBezTo>
                  <a:cubicBezTo>
                    <a:pt x="29391" y="79045"/>
                    <a:pt x="35654" y="77773"/>
                    <a:pt x="41330" y="75294"/>
                  </a:cubicBezTo>
                  <a:cubicBezTo>
                    <a:pt x="44505" y="73864"/>
                    <a:pt x="42989" y="69398"/>
                    <a:pt x="40127" y="69398"/>
                  </a:cubicBezTo>
                  <a:cubicBezTo>
                    <a:pt x="39725" y="69398"/>
                    <a:pt x="39296" y="69486"/>
                    <a:pt x="38851" y="69683"/>
                  </a:cubicBezTo>
                  <a:cubicBezTo>
                    <a:pt x="33986" y="71831"/>
                    <a:pt x="28537" y="72905"/>
                    <a:pt x="22407" y="72905"/>
                  </a:cubicBezTo>
                  <a:cubicBezTo>
                    <a:pt x="19041" y="72905"/>
                    <a:pt x="15471" y="72581"/>
                    <a:pt x="11678" y="71934"/>
                  </a:cubicBezTo>
                  <a:cubicBezTo>
                    <a:pt x="18496" y="65736"/>
                    <a:pt x="19833" y="56505"/>
                    <a:pt x="20518" y="47763"/>
                  </a:cubicBezTo>
                  <a:cubicBezTo>
                    <a:pt x="20942" y="41956"/>
                    <a:pt x="21366" y="36444"/>
                    <a:pt x="23748" y="31551"/>
                  </a:cubicBezTo>
                  <a:cubicBezTo>
                    <a:pt x="26777" y="25341"/>
                    <a:pt x="33089" y="20677"/>
                    <a:pt x="40071" y="20677"/>
                  </a:cubicBezTo>
                  <a:cubicBezTo>
                    <a:pt x="40682" y="20677"/>
                    <a:pt x="41298" y="20713"/>
                    <a:pt x="41917" y="20786"/>
                  </a:cubicBezTo>
                  <a:cubicBezTo>
                    <a:pt x="43907" y="32073"/>
                    <a:pt x="41689" y="43033"/>
                    <a:pt x="35360" y="50731"/>
                  </a:cubicBezTo>
                  <a:cubicBezTo>
                    <a:pt x="33518" y="52961"/>
                    <a:pt x="35603" y="55750"/>
                    <a:pt x="37853" y="55750"/>
                  </a:cubicBezTo>
                  <a:cubicBezTo>
                    <a:pt x="38631" y="55750"/>
                    <a:pt x="39428" y="55417"/>
                    <a:pt x="40090" y="54613"/>
                  </a:cubicBezTo>
                  <a:cubicBezTo>
                    <a:pt x="45440" y="48122"/>
                    <a:pt x="48408" y="39738"/>
                    <a:pt x="48735" y="30311"/>
                  </a:cubicBezTo>
                  <a:cubicBezTo>
                    <a:pt x="48832" y="27897"/>
                    <a:pt x="48735" y="25483"/>
                    <a:pt x="48474" y="23037"/>
                  </a:cubicBezTo>
                  <a:lnTo>
                    <a:pt x="48474" y="23037"/>
                  </a:lnTo>
                  <a:cubicBezTo>
                    <a:pt x="53008" y="25646"/>
                    <a:pt x="56694" y="30213"/>
                    <a:pt x="58194" y="35498"/>
                  </a:cubicBezTo>
                  <a:cubicBezTo>
                    <a:pt x="60249" y="42837"/>
                    <a:pt x="58260" y="51547"/>
                    <a:pt x="52812" y="58821"/>
                  </a:cubicBezTo>
                  <a:cubicBezTo>
                    <a:pt x="51101" y="61126"/>
                    <a:pt x="53233" y="63690"/>
                    <a:pt x="55437" y="63690"/>
                  </a:cubicBezTo>
                  <a:cubicBezTo>
                    <a:pt x="56259" y="63690"/>
                    <a:pt x="57091" y="63334"/>
                    <a:pt x="57738" y="62474"/>
                  </a:cubicBezTo>
                  <a:cubicBezTo>
                    <a:pt x="64262" y="53700"/>
                    <a:pt x="66643" y="43000"/>
                    <a:pt x="64066" y="33867"/>
                  </a:cubicBezTo>
                  <a:cubicBezTo>
                    <a:pt x="61652" y="25255"/>
                    <a:pt x="55030" y="18405"/>
                    <a:pt x="47136" y="15730"/>
                  </a:cubicBezTo>
                  <a:cubicBezTo>
                    <a:pt x="45897" y="10902"/>
                    <a:pt x="44005" y="6140"/>
                    <a:pt x="41460" y="1540"/>
                  </a:cubicBezTo>
                  <a:cubicBezTo>
                    <a:pt x="40854" y="452"/>
                    <a:pt x="39909" y="0"/>
                    <a:pt x="389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8"/>
            <p:cNvSpPr/>
            <p:nvPr/>
          </p:nvSpPr>
          <p:spPr>
            <a:xfrm>
              <a:off x="2649250" y="1151100"/>
              <a:ext cx="2151475" cy="1272300"/>
            </a:xfrm>
            <a:custGeom>
              <a:rect b="b" l="l" r="r" t="t"/>
              <a:pathLst>
                <a:path extrusionOk="0" h="50892" w="86059">
                  <a:moveTo>
                    <a:pt x="41863" y="6115"/>
                  </a:moveTo>
                  <a:cubicBezTo>
                    <a:pt x="47017" y="6115"/>
                    <a:pt x="52269" y="7355"/>
                    <a:pt x="56771" y="9671"/>
                  </a:cubicBezTo>
                  <a:cubicBezTo>
                    <a:pt x="68709" y="15836"/>
                    <a:pt x="74809" y="27188"/>
                    <a:pt x="77941" y="37495"/>
                  </a:cubicBezTo>
                  <a:cubicBezTo>
                    <a:pt x="75093" y="36342"/>
                    <a:pt x="72309" y="35876"/>
                    <a:pt x="69594" y="35876"/>
                  </a:cubicBezTo>
                  <a:cubicBezTo>
                    <a:pt x="63479" y="35876"/>
                    <a:pt x="57711" y="38240"/>
                    <a:pt x="52334" y="40431"/>
                  </a:cubicBezTo>
                  <a:cubicBezTo>
                    <a:pt x="46860" y="42692"/>
                    <a:pt x="41594" y="44849"/>
                    <a:pt x="36068" y="44849"/>
                  </a:cubicBezTo>
                  <a:cubicBezTo>
                    <a:pt x="34020" y="44849"/>
                    <a:pt x="31937" y="44553"/>
                    <a:pt x="29794" y="43856"/>
                  </a:cubicBezTo>
                  <a:cubicBezTo>
                    <a:pt x="24738" y="42225"/>
                    <a:pt x="20367" y="38507"/>
                    <a:pt x="18540" y="33451"/>
                  </a:cubicBezTo>
                  <a:cubicBezTo>
                    <a:pt x="25724" y="28101"/>
                    <a:pt x="33863" y="25138"/>
                    <a:pt x="41714" y="25138"/>
                  </a:cubicBezTo>
                  <a:cubicBezTo>
                    <a:pt x="43916" y="25138"/>
                    <a:pt x="46095" y="25371"/>
                    <a:pt x="48224" y="25850"/>
                  </a:cubicBezTo>
                  <a:cubicBezTo>
                    <a:pt x="48461" y="25906"/>
                    <a:pt x="48697" y="25933"/>
                    <a:pt x="48929" y="25933"/>
                  </a:cubicBezTo>
                  <a:cubicBezTo>
                    <a:pt x="50326" y="25933"/>
                    <a:pt x="51570" y="24966"/>
                    <a:pt x="51878" y="23567"/>
                  </a:cubicBezTo>
                  <a:cubicBezTo>
                    <a:pt x="52269" y="21903"/>
                    <a:pt x="51225" y="20272"/>
                    <a:pt x="49594" y="19913"/>
                  </a:cubicBezTo>
                  <a:cubicBezTo>
                    <a:pt x="46991" y="19312"/>
                    <a:pt x="44318" y="19014"/>
                    <a:pt x="41609" y="19014"/>
                  </a:cubicBezTo>
                  <a:cubicBezTo>
                    <a:pt x="35797" y="19014"/>
                    <a:pt x="29816" y="20385"/>
                    <a:pt x="23988" y="23077"/>
                  </a:cubicBezTo>
                  <a:cubicBezTo>
                    <a:pt x="21769" y="24089"/>
                    <a:pt x="19649" y="25296"/>
                    <a:pt x="17594" y="26633"/>
                  </a:cubicBezTo>
                  <a:cubicBezTo>
                    <a:pt x="17757" y="23665"/>
                    <a:pt x="18605" y="20631"/>
                    <a:pt x="20204" y="17695"/>
                  </a:cubicBezTo>
                  <a:cubicBezTo>
                    <a:pt x="24477" y="9736"/>
                    <a:pt x="33056" y="6115"/>
                    <a:pt x="41863" y="6115"/>
                  </a:cubicBezTo>
                  <a:close/>
                  <a:moveTo>
                    <a:pt x="41919" y="1"/>
                  </a:moveTo>
                  <a:cubicBezTo>
                    <a:pt x="39556" y="1"/>
                    <a:pt x="37205" y="221"/>
                    <a:pt x="34915" y="668"/>
                  </a:cubicBezTo>
                  <a:cubicBezTo>
                    <a:pt x="25879" y="2429"/>
                    <a:pt x="18768" y="7420"/>
                    <a:pt x="14821" y="14792"/>
                  </a:cubicBezTo>
                  <a:cubicBezTo>
                    <a:pt x="11951" y="20142"/>
                    <a:pt x="10874" y="25785"/>
                    <a:pt x="11657" y="31102"/>
                  </a:cubicBezTo>
                  <a:cubicBezTo>
                    <a:pt x="7906" y="34364"/>
                    <a:pt x="4513" y="38180"/>
                    <a:pt x="1545" y="42519"/>
                  </a:cubicBezTo>
                  <a:cubicBezTo>
                    <a:pt x="0" y="44789"/>
                    <a:pt x="2066" y="47328"/>
                    <a:pt x="4224" y="47328"/>
                  </a:cubicBezTo>
                  <a:cubicBezTo>
                    <a:pt x="5074" y="47328"/>
                    <a:pt x="5938" y="46935"/>
                    <a:pt x="6601" y="45977"/>
                  </a:cubicBezTo>
                  <a:cubicBezTo>
                    <a:pt x="8721" y="42878"/>
                    <a:pt x="11103" y="40072"/>
                    <a:pt x="13680" y="37593"/>
                  </a:cubicBezTo>
                  <a:cubicBezTo>
                    <a:pt x="16387" y="43302"/>
                    <a:pt x="21411" y="47575"/>
                    <a:pt x="27902" y="49695"/>
                  </a:cubicBezTo>
                  <a:cubicBezTo>
                    <a:pt x="30523" y="50535"/>
                    <a:pt x="33118" y="50892"/>
                    <a:pt x="35686" y="50892"/>
                  </a:cubicBezTo>
                  <a:cubicBezTo>
                    <a:pt x="42192" y="50892"/>
                    <a:pt x="48522" y="48601"/>
                    <a:pt x="54650" y="46074"/>
                  </a:cubicBezTo>
                  <a:cubicBezTo>
                    <a:pt x="60029" y="43871"/>
                    <a:pt x="64768" y="41927"/>
                    <a:pt x="69488" y="41927"/>
                  </a:cubicBezTo>
                  <a:cubicBezTo>
                    <a:pt x="73155" y="41927"/>
                    <a:pt x="76810" y="43100"/>
                    <a:pt x="80746" y="46238"/>
                  </a:cubicBezTo>
                  <a:cubicBezTo>
                    <a:pt x="81313" y="46686"/>
                    <a:pt x="81952" y="46884"/>
                    <a:pt x="82579" y="46884"/>
                  </a:cubicBezTo>
                  <a:cubicBezTo>
                    <a:pt x="84369" y="46884"/>
                    <a:pt x="86058" y="45266"/>
                    <a:pt x="85672" y="43237"/>
                  </a:cubicBezTo>
                  <a:cubicBezTo>
                    <a:pt x="83062" y="30254"/>
                    <a:pt x="76440" y="12933"/>
                    <a:pt x="59576" y="4256"/>
                  </a:cubicBezTo>
                  <a:cubicBezTo>
                    <a:pt x="54172" y="1460"/>
                    <a:pt x="48006" y="1"/>
                    <a:pt x="419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29"/>
          <p:cNvSpPr/>
          <p:nvPr/>
        </p:nvSpPr>
        <p:spPr>
          <a:xfrm rot="10800000">
            <a:off x="4157028" y="297499"/>
            <a:ext cx="986475" cy="820094"/>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9"/>
          <p:cNvSpPr/>
          <p:nvPr/>
        </p:nvSpPr>
        <p:spPr>
          <a:xfrm rot="10800000">
            <a:off x="6553190" y="3265137"/>
            <a:ext cx="986475" cy="820094"/>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9"/>
          <p:cNvSpPr/>
          <p:nvPr/>
        </p:nvSpPr>
        <p:spPr>
          <a:xfrm rot="10800000">
            <a:off x="7368415" y="440324"/>
            <a:ext cx="986474" cy="820094"/>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9"/>
          <p:cNvSpPr/>
          <p:nvPr/>
        </p:nvSpPr>
        <p:spPr>
          <a:xfrm rot="10800000">
            <a:off x="2126415" y="3265124"/>
            <a:ext cx="986475" cy="820094"/>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9"/>
          <p:cNvSpPr/>
          <p:nvPr/>
        </p:nvSpPr>
        <p:spPr>
          <a:xfrm rot="10800000">
            <a:off x="1096331" y="440325"/>
            <a:ext cx="986475" cy="820094"/>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8" name="Google Shape;618;p29"/>
          <p:cNvGrpSpPr/>
          <p:nvPr/>
        </p:nvGrpSpPr>
        <p:grpSpPr>
          <a:xfrm>
            <a:off x="1348173" y="570745"/>
            <a:ext cx="482783" cy="462363"/>
            <a:chOff x="1184900" y="345750"/>
            <a:chExt cx="5224925" cy="5003925"/>
          </a:xfrm>
        </p:grpSpPr>
        <p:sp>
          <p:nvSpPr>
            <p:cNvPr id="619" name="Google Shape;619;p29"/>
            <p:cNvSpPr/>
            <p:nvPr/>
          </p:nvSpPr>
          <p:spPr>
            <a:xfrm>
              <a:off x="4595300" y="761100"/>
              <a:ext cx="1074050" cy="897625"/>
            </a:xfrm>
            <a:custGeom>
              <a:rect b="b" l="l" r="r" t="t"/>
              <a:pathLst>
                <a:path extrusionOk="0" h="35905" w="42962">
                  <a:moveTo>
                    <a:pt x="22476" y="6123"/>
                  </a:moveTo>
                  <a:cubicBezTo>
                    <a:pt x="27663" y="6123"/>
                    <a:pt x="32458" y="9548"/>
                    <a:pt x="33893" y="14898"/>
                  </a:cubicBezTo>
                  <a:cubicBezTo>
                    <a:pt x="35589" y="21193"/>
                    <a:pt x="31838" y="27685"/>
                    <a:pt x="25542" y="29381"/>
                  </a:cubicBezTo>
                  <a:cubicBezTo>
                    <a:pt x="24513" y="29657"/>
                    <a:pt x="23479" y="29789"/>
                    <a:pt x="22463" y="29789"/>
                  </a:cubicBezTo>
                  <a:cubicBezTo>
                    <a:pt x="17229" y="29789"/>
                    <a:pt x="12447" y="26296"/>
                    <a:pt x="11026" y="20998"/>
                  </a:cubicBezTo>
                  <a:cubicBezTo>
                    <a:pt x="9037" y="13528"/>
                    <a:pt x="14680" y="6123"/>
                    <a:pt x="22476" y="6123"/>
                  </a:cubicBezTo>
                  <a:close/>
                  <a:moveTo>
                    <a:pt x="22502" y="1"/>
                  </a:moveTo>
                  <a:cubicBezTo>
                    <a:pt x="16291" y="1"/>
                    <a:pt x="10244" y="3224"/>
                    <a:pt x="6916" y="8961"/>
                  </a:cubicBezTo>
                  <a:cubicBezTo>
                    <a:pt x="1" y="20965"/>
                    <a:pt x="8776" y="35905"/>
                    <a:pt x="22443" y="35905"/>
                  </a:cubicBezTo>
                  <a:cubicBezTo>
                    <a:pt x="28576" y="35905"/>
                    <a:pt x="34643" y="32741"/>
                    <a:pt x="38003" y="26934"/>
                  </a:cubicBezTo>
                  <a:cubicBezTo>
                    <a:pt x="42961" y="18323"/>
                    <a:pt x="40026" y="7362"/>
                    <a:pt x="31446" y="2404"/>
                  </a:cubicBezTo>
                  <a:cubicBezTo>
                    <a:pt x="28626" y="774"/>
                    <a:pt x="25545" y="1"/>
                    <a:pt x="225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9"/>
            <p:cNvSpPr/>
            <p:nvPr/>
          </p:nvSpPr>
          <p:spPr>
            <a:xfrm>
              <a:off x="4387350" y="739600"/>
              <a:ext cx="241425" cy="190900"/>
            </a:xfrm>
            <a:custGeom>
              <a:rect b="b" l="l" r="r" t="t"/>
              <a:pathLst>
                <a:path extrusionOk="0" h="7636" w="9657">
                  <a:moveTo>
                    <a:pt x="3528" y="1"/>
                  </a:moveTo>
                  <a:cubicBezTo>
                    <a:pt x="2467" y="1"/>
                    <a:pt x="1421" y="546"/>
                    <a:pt x="849" y="1535"/>
                  </a:cubicBezTo>
                  <a:cubicBezTo>
                    <a:pt x="1" y="3003"/>
                    <a:pt x="490" y="4895"/>
                    <a:pt x="1991" y="5711"/>
                  </a:cubicBezTo>
                  <a:cubicBezTo>
                    <a:pt x="4274" y="6983"/>
                    <a:pt x="4861" y="7635"/>
                    <a:pt x="6166" y="7635"/>
                  </a:cubicBezTo>
                  <a:cubicBezTo>
                    <a:pt x="7210" y="7635"/>
                    <a:pt x="8254" y="7113"/>
                    <a:pt x="8808" y="6135"/>
                  </a:cubicBezTo>
                  <a:cubicBezTo>
                    <a:pt x="9656" y="4667"/>
                    <a:pt x="9167" y="2775"/>
                    <a:pt x="7699" y="1959"/>
                  </a:cubicBezTo>
                  <a:lnTo>
                    <a:pt x="5024" y="394"/>
                  </a:lnTo>
                  <a:cubicBezTo>
                    <a:pt x="4557" y="128"/>
                    <a:pt x="4041" y="1"/>
                    <a:pt x="35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9"/>
            <p:cNvSpPr/>
            <p:nvPr/>
          </p:nvSpPr>
          <p:spPr>
            <a:xfrm>
              <a:off x="4387350" y="1488475"/>
              <a:ext cx="241425" cy="191250"/>
            </a:xfrm>
            <a:custGeom>
              <a:rect b="b" l="l" r="r" t="t"/>
              <a:pathLst>
                <a:path extrusionOk="0" h="7650" w="9657">
                  <a:moveTo>
                    <a:pt x="6172" y="1"/>
                  </a:moveTo>
                  <a:cubicBezTo>
                    <a:pt x="5650" y="1"/>
                    <a:pt x="5120" y="135"/>
                    <a:pt x="4633" y="416"/>
                  </a:cubicBezTo>
                  <a:lnTo>
                    <a:pt x="1991" y="1949"/>
                  </a:lnTo>
                  <a:cubicBezTo>
                    <a:pt x="523" y="2798"/>
                    <a:pt x="1" y="4657"/>
                    <a:pt x="849" y="6125"/>
                  </a:cubicBezTo>
                  <a:cubicBezTo>
                    <a:pt x="1416" y="7106"/>
                    <a:pt x="2448" y="7649"/>
                    <a:pt x="3499" y="7649"/>
                  </a:cubicBezTo>
                  <a:cubicBezTo>
                    <a:pt x="4021" y="7649"/>
                    <a:pt x="4548" y="7515"/>
                    <a:pt x="5024" y="7234"/>
                  </a:cubicBezTo>
                  <a:lnTo>
                    <a:pt x="7699" y="5701"/>
                  </a:lnTo>
                  <a:cubicBezTo>
                    <a:pt x="9167" y="4853"/>
                    <a:pt x="9656" y="2993"/>
                    <a:pt x="8808" y="1525"/>
                  </a:cubicBezTo>
                  <a:cubicBezTo>
                    <a:pt x="8242" y="545"/>
                    <a:pt x="7223" y="1"/>
                    <a:pt x="61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9"/>
            <p:cNvSpPr/>
            <p:nvPr/>
          </p:nvSpPr>
          <p:spPr>
            <a:xfrm>
              <a:off x="5080525" y="1843825"/>
              <a:ext cx="153350" cy="230000"/>
            </a:xfrm>
            <a:custGeom>
              <a:rect b="b" l="l" r="r" t="t"/>
              <a:pathLst>
                <a:path extrusionOk="0" h="9200" w="6134">
                  <a:moveTo>
                    <a:pt x="3067" y="1"/>
                  </a:moveTo>
                  <a:cubicBezTo>
                    <a:pt x="1371" y="1"/>
                    <a:pt x="1" y="1371"/>
                    <a:pt x="1" y="3067"/>
                  </a:cubicBezTo>
                  <a:lnTo>
                    <a:pt x="1" y="6133"/>
                  </a:lnTo>
                  <a:cubicBezTo>
                    <a:pt x="1" y="7829"/>
                    <a:pt x="1371" y="9199"/>
                    <a:pt x="3067" y="9199"/>
                  </a:cubicBezTo>
                  <a:cubicBezTo>
                    <a:pt x="4763" y="9199"/>
                    <a:pt x="6133" y="7829"/>
                    <a:pt x="6133" y="6133"/>
                  </a:cubicBezTo>
                  <a:lnTo>
                    <a:pt x="6133" y="3067"/>
                  </a:lnTo>
                  <a:cubicBezTo>
                    <a:pt x="6133" y="1371"/>
                    <a:pt x="4763" y="1"/>
                    <a:pt x="30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9"/>
            <p:cNvSpPr/>
            <p:nvPr/>
          </p:nvSpPr>
          <p:spPr>
            <a:xfrm>
              <a:off x="5684825" y="1488475"/>
              <a:ext cx="241400" cy="191450"/>
            </a:xfrm>
            <a:custGeom>
              <a:rect b="b" l="l" r="r" t="t"/>
              <a:pathLst>
                <a:path extrusionOk="0" h="7658" w="9656">
                  <a:moveTo>
                    <a:pt x="3499" y="1"/>
                  </a:moveTo>
                  <a:cubicBezTo>
                    <a:pt x="2448" y="1"/>
                    <a:pt x="1415" y="545"/>
                    <a:pt x="848" y="1525"/>
                  </a:cubicBezTo>
                  <a:cubicBezTo>
                    <a:pt x="0" y="2993"/>
                    <a:pt x="489" y="4885"/>
                    <a:pt x="1990" y="5701"/>
                  </a:cubicBezTo>
                  <a:cubicBezTo>
                    <a:pt x="4273" y="6973"/>
                    <a:pt x="4860" y="7658"/>
                    <a:pt x="6165" y="7658"/>
                  </a:cubicBezTo>
                  <a:cubicBezTo>
                    <a:pt x="7209" y="7658"/>
                    <a:pt x="8253" y="7103"/>
                    <a:pt x="8807" y="6125"/>
                  </a:cubicBezTo>
                  <a:cubicBezTo>
                    <a:pt x="9656" y="4657"/>
                    <a:pt x="9166" y="2798"/>
                    <a:pt x="7698" y="1949"/>
                  </a:cubicBezTo>
                  <a:lnTo>
                    <a:pt x="5024" y="416"/>
                  </a:lnTo>
                  <a:cubicBezTo>
                    <a:pt x="4547" y="135"/>
                    <a:pt x="4021" y="1"/>
                    <a:pt x="34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9"/>
            <p:cNvSpPr/>
            <p:nvPr/>
          </p:nvSpPr>
          <p:spPr>
            <a:xfrm>
              <a:off x="5684825" y="739600"/>
              <a:ext cx="241400" cy="191500"/>
            </a:xfrm>
            <a:custGeom>
              <a:rect b="b" l="l" r="r" t="t"/>
              <a:pathLst>
                <a:path extrusionOk="0" h="7660" w="9656">
                  <a:moveTo>
                    <a:pt x="6143" y="1"/>
                  </a:moveTo>
                  <a:cubicBezTo>
                    <a:pt x="5630" y="1"/>
                    <a:pt x="5110" y="128"/>
                    <a:pt x="4632" y="394"/>
                  </a:cubicBezTo>
                  <a:lnTo>
                    <a:pt x="1990" y="1959"/>
                  </a:lnTo>
                  <a:cubicBezTo>
                    <a:pt x="522" y="2775"/>
                    <a:pt x="0" y="4667"/>
                    <a:pt x="848" y="6135"/>
                  </a:cubicBezTo>
                  <a:cubicBezTo>
                    <a:pt x="1415" y="7116"/>
                    <a:pt x="2448" y="7659"/>
                    <a:pt x="3499" y="7659"/>
                  </a:cubicBezTo>
                  <a:cubicBezTo>
                    <a:pt x="4021" y="7659"/>
                    <a:pt x="4547" y="7525"/>
                    <a:pt x="5024" y="7244"/>
                  </a:cubicBezTo>
                  <a:lnTo>
                    <a:pt x="7698" y="5711"/>
                  </a:lnTo>
                  <a:cubicBezTo>
                    <a:pt x="9166" y="4863"/>
                    <a:pt x="9656" y="3003"/>
                    <a:pt x="8807" y="1535"/>
                  </a:cubicBezTo>
                  <a:cubicBezTo>
                    <a:pt x="8236" y="546"/>
                    <a:pt x="7204" y="1"/>
                    <a:pt x="61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9"/>
            <p:cNvSpPr/>
            <p:nvPr/>
          </p:nvSpPr>
          <p:spPr>
            <a:xfrm>
              <a:off x="5080525" y="345750"/>
              <a:ext cx="153350" cy="230000"/>
            </a:xfrm>
            <a:custGeom>
              <a:rect b="b" l="l" r="r" t="t"/>
              <a:pathLst>
                <a:path extrusionOk="0" h="9200" w="6134">
                  <a:moveTo>
                    <a:pt x="3067" y="1"/>
                  </a:moveTo>
                  <a:cubicBezTo>
                    <a:pt x="1371" y="1"/>
                    <a:pt x="1" y="1371"/>
                    <a:pt x="1" y="3067"/>
                  </a:cubicBezTo>
                  <a:lnTo>
                    <a:pt x="1" y="6133"/>
                  </a:lnTo>
                  <a:cubicBezTo>
                    <a:pt x="1" y="7830"/>
                    <a:pt x="1371" y="9200"/>
                    <a:pt x="3067" y="9200"/>
                  </a:cubicBezTo>
                  <a:cubicBezTo>
                    <a:pt x="4763" y="9200"/>
                    <a:pt x="6133" y="7830"/>
                    <a:pt x="6133" y="6133"/>
                  </a:cubicBezTo>
                  <a:lnTo>
                    <a:pt x="6133" y="3067"/>
                  </a:lnTo>
                  <a:cubicBezTo>
                    <a:pt x="6133" y="1371"/>
                    <a:pt x="4763" y="1"/>
                    <a:pt x="30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9"/>
            <p:cNvSpPr/>
            <p:nvPr/>
          </p:nvSpPr>
          <p:spPr>
            <a:xfrm>
              <a:off x="5062600" y="4411400"/>
              <a:ext cx="402050" cy="637625"/>
            </a:xfrm>
            <a:custGeom>
              <a:rect b="b" l="l" r="r" t="t"/>
              <a:pathLst>
                <a:path extrusionOk="0" h="25505" w="16082">
                  <a:moveTo>
                    <a:pt x="8958" y="0"/>
                  </a:moveTo>
                  <a:cubicBezTo>
                    <a:pt x="7877" y="0"/>
                    <a:pt x="6824" y="585"/>
                    <a:pt x="6263" y="1616"/>
                  </a:cubicBezTo>
                  <a:lnTo>
                    <a:pt x="1077" y="11304"/>
                  </a:lnTo>
                  <a:cubicBezTo>
                    <a:pt x="0" y="13326"/>
                    <a:pt x="1468" y="15805"/>
                    <a:pt x="3784" y="15805"/>
                  </a:cubicBezTo>
                  <a:lnTo>
                    <a:pt x="7209" y="15805"/>
                  </a:lnTo>
                  <a:lnTo>
                    <a:pt x="4436" y="20992"/>
                  </a:lnTo>
                  <a:cubicBezTo>
                    <a:pt x="3621" y="22493"/>
                    <a:pt x="4175" y="24352"/>
                    <a:pt x="5676" y="25135"/>
                  </a:cubicBezTo>
                  <a:cubicBezTo>
                    <a:pt x="6139" y="25386"/>
                    <a:pt x="6632" y="25504"/>
                    <a:pt x="7118" y="25504"/>
                  </a:cubicBezTo>
                  <a:cubicBezTo>
                    <a:pt x="8207" y="25504"/>
                    <a:pt x="9255" y="24910"/>
                    <a:pt x="9819" y="23895"/>
                  </a:cubicBezTo>
                  <a:lnTo>
                    <a:pt x="15005" y="14207"/>
                  </a:lnTo>
                  <a:cubicBezTo>
                    <a:pt x="16082" y="12152"/>
                    <a:pt x="14614" y="9706"/>
                    <a:pt x="12298" y="9706"/>
                  </a:cubicBezTo>
                  <a:lnTo>
                    <a:pt x="8873" y="9706"/>
                  </a:lnTo>
                  <a:lnTo>
                    <a:pt x="11678" y="4519"/>
                  </a:lnTo>
                  <a:cubicBezTo>
                    <a:pt x="12461" y="3018"/>
                    <a:pt x="11906" y="1159"/>
                    <a:pt x="10406" y="376"/>
                  </a:cubicBezTo>
                  <a:cubicBezTo>
                    <a:pt x="9947" y="121"/>
                    <a:pt x="9449" y="0"/>
                    <a:pt x="89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9"/>
            <p:cNvSpPr/>
            <p:nvPr/>
          </p:nvSpPr>
          <p:spPr>
            <a:xfrm>
              <a:off x="1184900" y="1483375"/>
              <a:ext cx="5224925" cy="3866300"/>
            </a:xfrm>
            <a:custGeom>
              <a:rect b="b" l="l" r="r" t="t"/>
              <a:pathLst>
                <a:path extrusionOk="0" h="154652" w="208997">
                  <a:moveTo>
                    <a:pt x="48245" y="6133"/>
                  </a:moveTo>
                  <a:lnTo>
                    <a:pt x="46745" y="23813"/>
                  </a:lnTo>
                  <a:lnTo>
                    <a:pt x="24824" y="23813"/>
                  </a:lnTo>
                  <a:lnTo>
                    <a:pt x="29359" y="6133"/>
                  </a:lnTo>
                  <a:close/>
                  <a:moveTo>
                    <a:pt x="73395" y="6133"/>
                  </a:moveTo>
                  <a:lnTo>
                    <a:pt x="74896" y="23813"/>
                  </a:lnTo>
                  <a:lnTo>
                    <a:pt x="52877" y="23813"/>
                  </a:lnTo>
                  <a:lnTo>
                    <a:pt x="54411" y="6133"/>
                  </a:lnTo>
                  <a:close/>
                  <a:moveTo>
                    <a:pt x="98415" y="6133"/>
                  </a:moveTo>
                  <a:lnTo>
                    <a:pt x="102949" y="23813"/>
                  </a:lnTo>
                  <a:lnTo>
                    <a:pt x="81028" y="23813"/>
                  </a:lnTo>
                  <a:lnTo>
                    <a:pt x="79528" y="6133"/>
                  </a:lnTo>
                  <a:close/>
                  <a:moveTo>
                    <a:pt x="46223" y="29913"/>
                  </a:moveTo>
                  <a:lnTo>
                    <a:pt x="44722" y="47593"/>
                  </a:lnTo>
                  <a:lnTo>
                    <a:pt x="18757" y="47593"/>
                  </a:lnTo>
                  <a:lnTo>
                    <a:pt x="23259" y="29913"/>
                  </a:lnTo>
                  <a:close/>
                  <a:moveTo>
                    <a:pt x="75418" y="29913"/>
                  </a:moveTo>
                  <a:lnTo>
                    <a:pt x="76918" y="47593"/>
                  </a:lnTo>
                  <a:lnTo>
                    <a:pt x="50855" y="47593"/>
                  </a:lnTo>
                  <a:lnTo>
                    <a:pt x="52356" y="29913"/>
                  </a:lnTo>
                  <a:close/>
                  <a:moveTo>
                    <a:pt x="104515" y="29913"/>
                  </a:moveTo>
                  <a:lnTo>
                    <a:pt x="109049" y="47593"/>
                  </a:lnTo>
                  <a:lnTo>
                    <a:pt x="83051" y="47593"/>
                  </a:lnTo>
                  <a:lnTo>
                    <a:pt x="81550" y="29913"/>
                  </a:lnTo>
                  <a:close/>
                  <a:moveTo>
                    <a:pt x="44201" y="53725"/>
                  </a:moveTo>
                  <a:lnTo>
                    <a:pt x="42700" y="71373"/>
                  </a:lnTo>
                  <a:lnTo>
                    <a:pt x="12657" y="71373"/>
                  </a:lnTo>
                  <a:lnTo>
                    <a:pt x="17191" y="53725"/>
                  </a:lnTo>
                  <a:close/>
                  <a:moveTo>
                    <a:pt x="77440" y="53725"/>
                  </a:moveTo>
                  <a:lnTo>
                    <a:pt x="78941" y="71373"/>
                  </a:lnTo>
                  <a:lnTo>
                    <a:pt x="48833" y="71373"/>
                  </a:lnTo>
                  <a:lnTo>
                    <a:pt x="50333" y="53725"/>
                  </a:lnTo>
                  <a:close/>
                  <a:moveTo>
                    <a:pt x="110615" y="53693"/>
                  </a:moveTo>
                  <a:lnTo>
                    <a:pt x="115116" y="71373"/>
                  </a:lnTo>
                  <a:lnTo>
                    <a:pt x="85106" y="71373"/>
                  </a:lnTo>
                  <a:lnTo>
                    <a:pt x="83573" y="53693"/>
                  </a:lnTo>
                  <a:close/>
                  <a:moveTo>
                    <a:pt x="136123" y="68437"/>
                  </a:moveTo>
                  <a:cubicBezTo>
                    <a:pt x="136711" y="68437"/>
                    <a:pt x="137200" y="68926"/>
                    <a:pt x="137200" y="69546"/>
                  </a:cubicBezTo>
                  <a:lnTo>
                    <a:pt x="137200" y="77147"/>
                  </a:lnTo>
                  <a:cubicBezTo>
                    <a:pt x="133416" y="77603"/>
                    <a:pt x="130480" y="80833"/>
                    <a:pt x="130480" y="84714"/>
                  </a:cubicBezTo>
                  <a:lnTo>
                    <a:pt x="130480" y="91923"/>
                  </a:lnTo>
                  <a:lnTo>
                    <a:pt x="126696" y="91923"/>
                  </a:lnTo>
                  <a:lnTo>
                    <a:pt x="120694" y="68437"/>
                  </a:lnTo>
                  <a:close/>
                  <a:moveTo>
                    <a:pt x="142419" y="83214"/>
                  </a:moveTo>
                  <a:cubicBezTo>
                    <a:pt x="143234" y="83214"/>
                    <a:pt x="143920" y="83866"/>
                    <a:pt x="143920" y="84714"/>
                  </a:cubicBezTo>
                  <a:lnTo>
                    <a:pt x="143920" y="91923"/>
                  </a:lnTo>
                  <a:lnTo>
                    <a:pt x="136613" y="91923"/>
                  </a:lnTo>
                  <a:lnTo>
                    <a:pt x="136613" y="84714"/>
                  </a:lnTo>
                  <a:cubicBezTo>
                    <a:pt x="136613" y="83899"/>
                    <a:pt x="137298" y="83214"/>
                    <a:pt x="138113" y="83214"/>
                  </a:cubicBezTo>
                  <a:close/>
                  <a:moveTo>
                    <a:pt x="177714" y="45668"/>
                  </a:moveTo>
                  <a:cubicBezTo>
                    <a:pt x="180617" y="45668"/>
                    <a:pt x="182965" y="48050"/>
                    <a:pt x="182965" y="50953"/>
                  </a:cubicBezTo>
                  <a:lnTo>
                    <a:pt x="182965" y="77147"/>
                  </a:lnTo>
                  <a:cubicBezTo>
                    <a:pt x="179214" y="77603"/>
                    <a:pt x="176246" y="80833"/>
                    <a:pt x="176246" y="84714"/>
                  </a:cubicBezTo>
                  <a:lnTo>
                    <a:pt x="176246" y="91923"/>
                  </a:lnTo>
                  <a:lnTo>
                    <a:pt x="150052" y="91923"/>
                  </a:lnTo>
                  <a:lnTo>
                    <a:pt x="150052" y="84714"/>
                  </a:lnTo>
                  <a:cubicBezTo>
                    <a:pt x="150052" y="80833"/>
                    <a:pt x="147116" y="77603"/>
                    <a:pt x="143332" y="77147"/>
                  </a:cubicBezTo>
                  <a:lnTo>
                    <a:pt x="143332" y="69546"/>
                  </a:lnTo>
                  <a:cubicBezTo>
                    <a:pt x="143332" y="65566"/>
                    <a:pt x="140103" y="62304"/>
                    <a:pt x="136123" y="62304"/>
                  </a:cubicBezTo>
                  <a:lnTo>
                    <a:pt x="119128" y="62304"/>
                  </a:lnTo>
                  <a:lnTo>
                    <a:pt x="114855" y="45668"/>
                  </a:lnTo>
                  <a:close/>
                  <a:moveTo>
                    <a:pt x="188185" y="83214"/>
                  </a:moveTo>
                  <a:cubicBezTo>
                    <a:pt x="189000" y="83214"/>
                    <a:pt x="189685" y="83899"/>
                    <a:pt x="189685" y="84714"/>
                  </a:cubicBezTo>
                  <a:lnTo>
                    <a:pt x="189685" y="91923"/>
                  </a:lnTo>
                  <a:lnTo>
                    <a:pt x="182378" y="91923"/>
                  </a:lnTo>
                  <a:lnTo>
                    <a:pt x="182378" y="84714"/>
                  </a:lnTo>
                  <a:cubicBezTo>
                    <a:pt x="182378" y="83899"/>
                    <a:pt x="183063" y="83214"/>
                    <a:pt x="183879" y="83214"/>
                  </a:cubicBezTo>
                  <a:close/>
                  <a:moveTo>
                    <a:pt x="42178" y="77505"/>
                  </a:moveTo>
                  <a:lnTo>
                    <a:pt x="40678" y="95185"/>
                  </a:lnTo>
                  <a:lnTo>
                    <a:pt x="6557" y="95185"/>
                  </a:lnTo>
                  <a:lnTo>
                    <a:pt x="11091" y="77505"/>
                  </a:lnTo>
                  <a:close/>
                  <a:moveTo>
                    <a:pt x="79463" y="77505"/>
                  </a:moveTo>
                  <a:lnTo>
                    <a:pt x="80996" y="95185"/>
                  </a:lnTo>
                  <a:lnTo>
                    <a:pt x="46810" y="95185"/>
                  </a:lnTo>
                  <a:lnTo>
                    <a:pt x="48311" y="77505"/>
                  </a:lnTo>
                  <a:close/>
                  <a:moveTo>
                    <a:pt x="116682" y="77505"/>
                  </a:moveTo>
                  <a:lnTo>
                    <a:pt x="121216" y="95185"/>
                  </a:lnTo>
                  <a:lnTo>
                    <a:pt x="87128" y="95185"/>
                  </a:lnTo>
                  <a:lnTo>
                    <a:pt x="85595" y="77505"/>
                  </a:lnTo>
                  <a:close/>
                  <a:moveTo>
                    <a:pt x="202864" y="98023"/>
                  </a:moveTo>
                  <a:lnTo>
                    <a:pt x="202864" y="105102"/>
                  </a:lnTo>
                  <a:lnTo>
                    <a:pt x="123434" y="105102"/>
                  </a:lnTo>
                  <a:lnTo>
                    <a:pt x="123434" y="101155"/>
                  </a:lnTo>
                  <a:cubicBezTo>
                    <a:pt x="124609" y="100894"/>
                    <a:pt x="125652" y="100209"/>
                    <a:pt x="126435" y="99230"/>
                  </a:cubicBezTo>
                  <a:cubicBezTo>
                    <a:pt x="126729" y="98871"/>
                    <a:pt x="126957" y="98447"/>
                    <a:pt x="127120" y="98023"/>
                  </a:cubicBezTo>
                  <a:close/>
                  <a:moveTo>
                    <a:pt x="101024" y="101285"/>
                  </a:moveTo>
                  <a:lnTo>
                    <a:pt x="101024" y="148519"/>
                  </a:lnTo>
                  <a:lnTo>
                    <a:pt x="94664" y="148519"/>
                  </a:lnTo>
                  <a:lnTo>
                    <a:pt x="94664" y="101285"/>
                  </a:lnTo>
                  <a:close/>
                  <a:moveTo>
                    <a:pt x="29032" y="1"/>
                  </a:moveTo>
                  <a:cubicBezTo>
                    <a:pt x="26423" y="1"/>
                    <a:pt x="24139" y="1762"/>
                    <a:pt x="23487" y="4306"/>
                  </a:cubicBezTo>
                  <a:lnTo>
                    <a:pt x="392" y="94631"/>
                  </a:lnTo>
                  <a:cubicBezTo>
                    <a:pt x="1" y="96262"/>
                    <a:pt x="327" y="97925"/>
                    <a:pt x="1338" y="99230"/>
                  </a:cubicBezTo>
                  <a:cubicBezTo>
                    <a:pt x="2382" y="100535"/>
                    <a:pt x="3915" y="101285"/>
                    <a:pt x="5579" y="101285"/>
                  </a:cubicBezTo>
                  <a:lnTo>
                    <a:pt x="17844" y="101285"/>
                  </a:lnTo>
                  <a:lnTo>
                    <a:pt x="17844" y="124119"/>
                  </a:lnTo>
                  <a:cubicBezTo>
                    <a:pt x="17844" y="125815"/>
                    <a:pt x="19214" y="127185"/>
                    <a:pt x="20877" y="127185"/>
                  </a:cubicBezTo>
                  <a:cubicBezTo>
                    <a:pt x="22574" y="127185"/>
                    <a:pt x="23944" y="125815"/>
                    <a:pt x="23944" y="124119"/>
                  </a:cubicBezTo>
                  <a:lnTo>
                    <a:pt x="23944" y="101285"/>
                  </a:lnTo>
                  <a:lnTo>
                    <a:pt x="30305" y="101285"/>
                  </a:lnTo>
                  <a:lnTo>
                    <a:pt x="30305" y="148519"/>
                  </a:lnTo>
                  <a:lnTo>
                    <a:pt x="23944" y="148519"/>
                  </a:lnTo>
                  <a:lnTo>
                    <a:pt x="23944" y="138407"/>
                  </a:lnTo>
                  <a:cubicBezTo>
                    <a:pt x="23944" y="136710"/>
                    <a:pt x="22574" y="135340"/>
                    <a:pt x="20877" y="135340"/>
                  </a:cubicBezTo>
                  <a:cubicBezTo>
                    <a:pt x="19214" y="135340"/>
                    <a:pt x="17844" y="136710"/>
                    <a:pt x="17844" y="138407"/>
                  </a:cubicBezTo>
                  <a:lnTo>
                    <a:pt x="17844" y="150345"/>
                  </a:lnTo>
                  <a:cubicBezTo>
                    <a:pt x="17844" y="152727"/>
                    <a:pt x="19768" y="154651"/>
                    <a:pt x="22150" y="154651"/>
                  </a:cubicBezTo>
                  <a:lnTo>
                    <a:pt x="32131" y="154651"/>
                  </a:lnTo>
                  <a:cubicBezTo>
                    <a:pt x="34480" y="154651"/>
                    <a:pt x="36437" y="152727"/>
                    <a:pt x="36437" y="150345"/>
                  </a:cubicBezTo>
                  <a:lnTo>
                    <a:pt x="36437" y="101285"/>
                  </a:lnTo>
                  <a:lnTo>
                    <a:pt x="88564" y="101285"/>
                  </a:lnTo>
                  <a:lnTo>
                    <a:pt x="88564" y="150345"/>
                  </a:lnTo>
                  <a:cubicBezTo>
                    <a:pt x="88564" y="152727"/>
                    <a:pt x="90488" y="154651"/>
                    <a:pt x="92869" y="154651"/>
                  </a:cubicBezTo>
                  <a:lnTo>
                    <a:pt x="102851" y="154651"/>
                  </a:lnTo>
                  <a:cubicBezTo>
                    <a:pt x="105200" y="154651"/>
                    <a:pt x="107157" y="152727"/>
                    <a:pt x="107157" y="150345"/>
                  </a:cubicBezTo>
                  <a:lnTo>
                    <a:pt x="107157" y="101285"/>
                  </a:lnTo>
                  <a:lnTo>
                    <a:pt x="117302" y="101285"/>
                  </a:lnTo>
                  <a:lnTo>
                    <a:pt x="117302" y="105982"/>
                  </a:lnTo>
                  <a:cubicBezTo>
                    <a:pt x="117302" y="108853"/>
                    <a:pt x="119650" y="111202"/>
                    <a:pt x="122553" y="111202"/>
                  </a:cubicBezTo>
                  <a:lnTo>
                    <a:pt x="125489" y="111202"/>
                  </a:lnTo>
                  <a:lnTo>
                    <a:pt x="125489" y="149400"/>
                  </a:lnTo>
                  <a:cubicBezTo>
                    <a:pt x="125489" y="152303"/>
                    <a:pt x="127838" y="154651"/>
                    <a:pt x="130741" y="154651"/>
                  </a:cubicBezTo>
                  <a:lnTo>
                    <a:pt x="195557" y="154651"/>
                  </a:lnTo>
                  <a:cubicBezTo>
                    <a:pt x="198460" y="154651"/>
                    <a:pt x="200809" y="152303"/>
                    <a:pt x="200809" y="149400"/>
                  </a:cubicBezTo>
                  <a:lnTo>
                    <a:pt x="200809" y="138929"/>
                  </a:lnTo>
                  <a:cubicBezTo>
                    <a:pt x="200809" y="137232"/>
                    <a:pt x="199439" y="135862"/>
                    <a:pt x="197742" y="135862"/>
                  </a:cubicBezTo>
                  <a:cubicBezTo>
                    <a:pt x="196046" y="135862"/>
                    <a:pt x="194676" y="137232"/>
                    <a:pt x="194676" y="138929"/>
                  </a:cubicBezTo>
                  <a:lnTo>
                    <a:pt x="194676" y="148519"/>
                  </a:lnTo>
                  <a:lnTo>
                    <a:pt x="131622" y="148519"/>
                  </a:lnTo>
                  <a:lnTo>
                    <a:pt x="131622" y="111202"/>
                  </a:lnTo>
                  <a:lnTo>
                    <a:pt x="194676" y="111202"/>
                  </a:lnTo>
                  <a:lnTo>
                    <a:pt x="194676" y="124641"/>
                  </a:lnTo>
                  <a:cubicBezTo>
                    <a:pt x="194676" y="126337"/>
                    <a:pt x="196046" y="127707"/>
                    <a:pt x="197742" y="127707"/>
                  </a:cubicBezTo>
                  <a:cubicBezTo>
                    <a:pt x="199439" y="127707"/>
                    <a:pt x="200809" y="126337"/>
                    <a:pt x="200809" y="124641"/>
                  </a:cubicBezTo>
                  <a:lnTo>
                    <a:pt x="200809" y="111202"/>
                  </a:lnTo>
                  <a:lnTo>
                    <a:pt x="203744" y="111202"/>
                  </a:lnTo>
                  <a:cubicBezTo>
                    <a:pt x="206648" y="111202"/>
                    <a:pt x="208996" y="108853"/>
                    <a:pt x="208996" y="105982"/>
                  </a:cubicBezTo>
                  <a:lnTo>
                    <a:pt x="208996" y="97142"/>
                  </a:lnTo>
                  <a:cubicBezTo>
                    <a:pt x="208996" y="94272"/>
                    <a:pt x="206648" y="91923"/>
                    <a:pt x="203777" y="91923"/>
                  </a:cubicBezTo>
                  <a:lnTo>
                    <a:pt x="195818" y="91923"/>
                  </a:lnTo>
                  <a:lnTo>
                    <a:pt x="195818" y="84714"/>
                  </a:lnTo>
                  <a:cubicBezTo>
                    <a:pt x="195818" y="80833"/>
                    <a:pt x="192882" y="77603"/>
                    <a:pt x="189098" y="77147"/>
                  </a:cubicBezTo>
                  <a:lnTo>
                    <a:pt x="189098" y="50920"/>
                  </a:lnTo>
                  <a:cubicBezTo>
                    <a:pt x="189098" y="44657"/>
                    <a:pt x="183977" y="39568"/>
                    <a:pt x="177714" y="39568"/>
                  </a:cubicBezTo>
                  <a:lnTo>
                    <a:pt x="113289" y="39568"/>
                  </a:lnTo>
                  <a:lnTo>
                    <a:pt x="104286" y="4306"/>
                  </a:lnTo>
                  <a:cubicBezTo>
                    <a:pt x="103634" y="1762"/>
                    <a:pt x="101351" y="1"/>
                    <a:pt x="987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29"/>
          <p:cNvGrpSpPr/>
          <p:nvPr/>
        </p:nvGrpSpPr>
        <p:grpSpPr>
          <a:xfrm>
            <a:off x="7642426" y="620729"/>
            <a:ext cx="438480" cy="459283"/>
            <a:chOff x="1308850" y="238200"/>
            <a:chExt cx="4982725" cy="5219125"/>
          </a:xfrm>
        </p:grpSpPr>
        <p:sp>
          <p:nvSpPr>
            <p:cNvPr id="629" name="Google Shape;629;p29"/>
            <p:cNvSpPr/>
            <p:nvPr/>
          </p:nvSpPr>
          <p:spPr>
            <a:xfrm>
              <a:off x="3292150" y="238200"/>
              <a:ext cx="1266500" cy="1616250"/>
            </a:xfrm>
            <a:custGeom>
              <a:rect b="b" l="l" r="r" t="t"/>
              <a:pathLst>
                <a:path extrusionOk="0" h="64650" w="50660">
                  <a:moveTo>
                    <a:pt x="29163" y="7271"/>
                  </a:moveTo>
                  <a:lnTo>
                    <a:pt x="29163" y="26876"/>
                  </a:lnTo>
                  <a:cubicBezTo>
                    <a:pt x="29163" y="29387"/>
                    <a:pt x="31218" y="31443"/>
                    <a:pt x="33729" y="31443"/>
                  </a:cubicBezTo>
                  <a:lnTo>
                    <a:pt x="42341" y="31443"/>
                  </a:lnTo>
                  <a:lnTo>
                    <a:pt x="20062" y="57343"/>
                  </a:lnTo>
                  <a:lnTo>
                    <a:pt x="20062" y="37738"/>
                  </a:lnTo>
                  <a:cubicBezTo>
                    <a:pt x="20062" y="35226"/>
                    <a:pt x="18039" y="33204"/>
                    <a:pt x="15527" y="33204"/>
                  </a:cubicBezTo>
                  <a:lnTo>
                    <a:pt x="6883" y="33204"/>
                  </a:lnTo>
                  <a:lnTo>
                    <a:pt x="29163" y="7271"/>
                  </a:lnTo>
                  <a:close/>
                  <a:moveTo>
                    <a:pt x="29817" y="0"/>
                  </a:moveTo>
                  <a:cubicBezTo>
                    <a:pt x="28279" y="0"/>
                    <a:pt x="26797" y="668"/>
                    <a:pt x="25737" y="1889"/>
                  </a:cubicBezTo>
                  <a:lnTo>
                    <a:pt x="1827" y="29714"/>
                  </a:lnTo>
                  <a:cubicBezTo>
                    <a:pt x="327" y="31443"/>
                    <a:pt x="0" y="33824"/>
                    <a:pt x="946" y="35911"/>
                  </a:cubicBezTo>
                  <a:cubicBezTo>
                    <a:pt x="1892" y="37999"/>
                    <a:pt x="3947" y="39304"/>
                    <a:pt x="6231" y="39304"/>
                  </a:cubicBezTo>
                  <a:lnTo>
                    <a:pt x="13962" y="39304"/>
                  </a:lnTo>
                  <a:lnTo>
                    <a:pt x="13962" y="59202"/>
                  </a:lnTo>
                  <a:cubicBezTo>
                    <a:pt x="13962" y="62504"/>
                    <a:pt x="16667" y="64650"/>
                    <a:pt x="19457" y="64650"/>
                  </a:cubicBezTo>
                  <a:cubicBezTo>
                    <a:pt x="20912" y="64650"/>
                    <a:pt x="22390" y="64066"/>
                    <a:pt x="23519" y="62758"/>
                  </a:cubicBezTo>
                  <a:lnTo>
                    <a:pt x="47397" y="34933"/>
                  </a:lnTo>
                  <a:cubicBezTo>
                    <a:pt x="50659" y="31149"/>
                    <a:pt x="47984" y="25343"/>
                    <a:pt x="42993" y="25343"/>
                  </a:cubicBezTo>
                  <a:lnTo>
                    <a:pt x="35295" y="25343"/>
                  </a:lnTo>
                  <a:lnTo>
                    <a:pt x="35295" y="5445"/>
                  </a:lnTo>
                  <a:cubicBezTo>
                    <a:pt x="35295" y="3129"/>
                    <a:pt x="33892" y="1139"/>
                    <a:pt x="31740" y="356"/>
                  </a:cubicBezTo>
                  <a:cubicBezTo>
                    <a:pt x="31107" y="116"/>
                    <a:pt x="30457" y="0"/>
                    <a:pt x="298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9"/>
            <p:cNvSpPr/>
            <p:nvPr/>
          </p:nvSpPr>
          <p:spPr>
            <a:xfrm>
              <a:off x="1308850" y="1994700"/>
              <a:ext cx="4982725" cy="3462625"/>
            </a:xfrm>
            <a:custGeom>
              <a:rect b="b" l="l" r="r" t="t"/>
              <a:pathLst>
                <a:path extrusionOk="0" h="138505" w="199309">
                  <a:moveTo>
                    <a:pt x="143594" y="15658"/>
                  </a:moveTo>
                  <a:lnTo>
                    <a:pt x="143594" y="22508"/>
                  </a:lnTo>
                  <a:lnTo>
                    <a:pt x="55716" y="22508"/>
                  </a:lnTo>
                  <a:lnTo>
                    <a:pt x="55716" y="15658"/>
                  </a:lnTo>
                  <a:close/>
                  <a:moveTo>
                    <a:pt x="143594" y="28608"/>
                  </a:moveTo>
                  <a:lnTo>
                    <a:pt x="143594" y="50104"/>
                  </a:lnTo>
                  <a:lnTo>
                    <a:pt x="55716" y="50104"/>
                  </a:lnTo>
                  <a:lnTo>
                    <a:pt x="55716" y="28608"/>
                  </a:lnTo>
                  <a:close/>
                  <a:moveTo>
                    <a:pt x="49583" y="6100"/>
                  </a:moveTo>
                  <a:lnTo>
                    <a:pt x="49583" y="98316"/>
                  </a:lnTo>
                  <a:cubicBezTo>
                    <a:pt x="46158" y="97501"/>
                    <a:pt x="42113" y="96783"/>
                    <a:pt x="35524" y="96783"/>
                  </a:cubicBezTo>
                  <a:lnTo>
                    <a:pt x="42700" y="77179"/>
                  </a:lnTo>
                  <a:cubicBezTo>
                    <a:pt x="42831" y="76820"/>
                    <a:pt x="42896" y="76461"/>
                    <a:pt x="42896" y="76102"/>
                  </a:cubicBezTo>
                  <a:lnTo>
                    <a:pt x="42896" y="6100"/>
                  </a:lnTo>
                  <a:close/>
                  <a:moveTo>
                    <a:pt x="156413" y="6100"/>
                  </a:moveTo>
                  <a:lnTo>
                    <a:pt x="156413" y="76102"/>
                  </a:lnTo>
                  <a:cubicBezTo>
                    <a:pt x="156413" y="76461"/>
                    <a:pt x="156478" y="76820"/>
                    <a:pt x="156609" y="77179"/>
                  </a:cubicBezTo>
                  <a:lnTo>
                    <a:pt x="163785" y="96783"/>
                  </a:lnTo>
                  <a:cubicBezTo>
                    <a:pt x="157196" y="96783"/>
                    <a:pt x="153151" y="97501"/>
                    <a:pt x="149726" y="98316"/>
                  </a:cubicBezTo>
                  <a:lnTo>
                    <a:pt x="149726" y="6100"/>
                  </a:lnTo>
                  <a:close/>
                  <a:moveTo>
                    <a:pt x="36763" y="23845"/>
                  </a:moveTo>
                  <a:lnTo>
                    <a:pt x="36763" y="75580"/>
                  </a:lnTo>
                  <a:lnTo>
                    <a:pt x="28902" y="97012"/>
                  </a:lnTo>
                  <a:cubicBezTo>
                    <a:pt x="24368" y="97403"/>
                    <a:pt x="21334" y="98186"/>
                    <a:pt x="18398" y="98969"/>
                  </a:cubicBezTo>
                  <a:cubicBezTo>
                    <a:pt x="15006" y="99850"/>
                    <a:pt x="11777" y="100665"/>
                    <a:pt x="6133" y="100893"/>
                  </a:cubicBezTo>
                  <a:lnTo>
                    <a:pt x="6133" y="23845"/>
                  </a:lnTo>
                  <a:close/>
                  <a:moveTo>
                    <a:pt x="143594" y="56204"/>
                  </a:moveTo>
                  <a:lnTo>
                    <a:pt x="143594" y="99850"/>
                  </a:lnTo>
                  <a:cubicBezTo>
                    <a:pt x="140658" y="100469"/>
                    <a:pt x="137233" y="100959"/>
                    <a:pt x="131850" y="100959"/>
                  </a:cubicBezTo>
                  <a:cubicBezTo>
                    <a:pt x="116389" y="100959"/>
                    <a:pt x="116160" y="96783"/>
                    <a:pt x="99655" y="96783"/>
                  </a:cubicBezTo>
                  <a:cubicBezTo>
                    <a:pt x="83149" y="96783"/>
                    <a:pt x="82953" y="100959"/>
                    <a:pt x="67459" y="100959"/>
                  </a:cubicBezTo>
                  <a:cubicBezTo>
                    <a:pt x="62076" y="100959"/>
                    <a:pt x="58651" y="100469"/>
                    <a:pt x="55716" y="99850"/>
                  </a:cubicBezTo>
                  <a:lnTo>
                    <a:pt x="55716" y="56204"/>
                  </a:lnTo>
                  <a:lnTo>
                    <a:pt x="73102" y="56204"/>
                  </a:lnTo>
                  <a:lnTo>
                    <a:pt x="73102" y="61391"/>
                  </a:lnTo>
                  <a:cubicBezTo>
                    <a:pt x="73102" y="63087"/>
                    <a:pt x="74472" y="64457"/>
                    <a:pt x="76168" y="64457"/>
                  </a:cubicBezTo>
                  <a:cubicBezTo>
                    <a:pt x="77832" y="64457"/>
                    <a:pt x="79202" y="63087"/>
                    <a:pt x="79202" y="61391"/>
                  </a:cubicBezTo>
                  <a:lnTo>
                    <a:pt x="79202" y="56204"/>
                  </a:lnTo>
                  <a:lnTo>
                    <a:pt x="96588" y="56204"/>
                  </a:lnTo>
                  <a:lnTo>
                    <a:pt x="96588" y="72775"/>
                  </a:lnTo>
                  <a:cubicBezTo>
                    <a:pt x="96588" y="74471"/>
                    <a:pt x="97958" y="75841"/>
                    <a:pt x="99655" y="75841"/>
                  </a:cubicBezTo>
                  <a:cubicBezTo>
                    <a:pt x="101351" y="75841"/>
                    <a:pt x="102721" y="74471"/>
                    <a:pt x="102721" y="72775"/>
                  </a:cubicBezTo>
                  <a:lnTo>
                    <a:pt x="102721" y="56204"/>
                  </a:lnTo>
                  <a:lnTo>
                    <a:pt x="120107" y="56204"/>
                  </a:lnTo>
                  <a:lnTo>
                    <a:pt x="120107" y="72645"/>
                  </a:lnTo>
                  <a:cubicBezTo>
                    <a:pt x="120107" y="74341"/>
                    <a:pt x="121477" y="75711"/>
                    <a:pt x="123141" y="75711"/>
                  </a:cubicBezTo>
                  <a:cubicBezTo>
                    <a:pt x="124837" y="75711"/>
                    <a:pt x="126207" y="74341"/>
                    <a:pt x="126207" y="72645"/>
                  </a:cubicBezTo>
                  <a:lnTo>
                    <a:pt x="126207" y="56204"/>
                  </a:lnTo>
                  <a:close/>
                  <a:moveTo>
                    <a:pt x="164046" y="102883"/>
                  </a:moveTo>
                  <a:cubicBezTo>
                    <a:pt x="178692" y="102883"/>
                    <a:pt x="179410" y="106537"/>
                    <a:pt x="193176" y="107026"/>
                  </a:cubicBezTo>
                  <a:lnTo>
                    <a:pt x="193176" y="116616"/>
                  </a:lnTo>
                  <a:cubicBezTo>
                    <a:pt x="180650" y="116127"/>
                    <a:pt x="179475" y="112473"/>
                    <a:pt x="164046" y="112473"/>
                  </a:cubicBezTo>
                  <a:cubicBezTo>
                    <a:pt x="147541" y="112473"/>
                    <a:pt x="147345" y="116681"/>
                    <a:pt x="131850" y="116681"/>
                  </a:cubicBezTo>
                  <a:cubicBezTo>
                    <a:pt x="116389" y="116681"/>
                    <a:pt x="116160" y="112473"/>
                    <a:pt x="99655" y="112473"/>
                  </a:cubicBezTo>
                  <a:cubicBezTo>
                    <a:pt x="83149" y="112473"/>
                    <a:pt x="82953" y="116681"/>
                    <a:pt x="67459" y="116681"/>
                  </a:cubicBezTo>
                  <a:cubicBezTo>
                    <a:pt x="59108" y="116681"/>
                    <a:pt x="55650" y="115572"/>
                    <a:pt x="50660" y="114300"/>
                  </a:cubicBezTo>
                  <a:cubicBezTo>
                    <a:pt x="50408" y="114235"/>
                    <a:pt x="50155" y="114203"/>
                    <a:pt x="49906" y="114203"/>
                  </a:cubicBezTo>
                  <a:cubicBezTo>
                    <a:pt x="48544" y="114203"/>
                    <a:pt x="47299" y="115139"/>
                    <a:pt x="46941" y="116518"/>
                  </a:cubicBezTo>
                  <a:cubicBezTo>
                    <a:pt x="46549" y="118149"/>
                    <a:pt x="47528" y="119813"/>
                    <a:pt x="49159" y="120237"/>
                  </a:cubicBezTo>
                  <a:cubicBezTo>
                    <a:pt x="54835" y="121672"/>
                    <a:pt x="58521" y="122781"/>
                    <a:pt x="67459" y="122781"/>
                  </a:cubicBezTo>
                  <a:cubicBezTo>
                    <a:pt x="83964" y="122781"/>
                    <a:pt x="84160" y="118606"/>
                    <a:pt x="99655" y="118606"/>
                  </a:cubicBezTo>
                  <a:cubicBezTo>
                    <a:pt x="115149" y="118606"/>
                    <a:pt x="115345" y="122781"/>
                    <a:pt x="131850" y="122781"/>
                  </a:cubicBezTo>
                  <a:cubicBezTo>
                    <a:pt x="148356" y="122781"/>
                    <a:pt x="148552" y="118606"/>
                    <a:pt x="164046" y="118606"/>
                  </a:cubicBezTo>
                  <a:cubicBezTo>
                    <a:pt x="178725" y="118606"/>
                    <a:pt x="179410" y="122227"/>
                    <a:pt x="193176" y="122749"/>
                  </a:cubicBezTo>
                  <a:lnTo>
                    <a:pt x="193176" y="132339"/>
                  </a:lnTo>
                  <a:cubicBezTo>
                    <a:pt x="180617" y="131850"/>
                    <a:pt x="179508" y="128196"/>
                    <a:pt x="164046" y="128196"/>
                  </a:cubicBezTo>
                  <a:cubicBezTo>
                    <a:pt x="147541" y="128196"/>
                    <a:pt x="147345" y="132372"/>
                    <a:pt x="131850" y="132372"/>
                  </a:cubicBezTo>
                  <a:cubicBezTo>
                    <a:pt x="116389" y="132372"/>
                    <a:pt x="116160" y="128196"/>
                    <a:pt x="99655" y="128196"/>
                  </a:cubicBezTo>
                  <a:cubicBezTo>
                    <a:pt x="83149" y="128196"/>
                    <a:pt x="82953" y="132372"/>
                    <a:pt x="67459" y="132372"/>
                  </a:cubicBezTo>
                  <a:cubicBezTo>
                    <a:pt x="51997" y="132372"/>
                    <a:pt x="51769" y="128196"/>
                    <a:pt x="35263" y="128196"/>
                  </a:cubicBezTo>
                  <a:cubicBezTo>
                    <a:pt x="19801" y="128196"/>
                    <a:pt x="18692" y="131850"/>
                    <a:pt x="6133" y="132339"/>
                  </a:cubicBezTo>
                  <a:lnTo>
                    <a:pt x="6133" y="122749"/>
                  </a:lnTo>
                  <a:cubicBezTo>
                    <a:pt x="12625" y="122520"/>
                    <a:pt x="16343" y="121542"/>
                    <a:pt x="19932" y="120596"/>
                  </a:cubicBezTo>
                  <a:cubicBezTo>
                    <a:pt x="25151" y="119258"/>
                    <a:pt x="28413" y="118606"/>
                    <a:pt x="35654" y="118606"/>
                  </a:cubicBezTo>
                  <a:cubicBezTo>
                    <a:pt x="37351" y="118606"/>
                    <a:pt x="38721" y="117236"/>
                    <a:pt x="38721" y="115572"/>
                  </a:cubicBezTo>
                  <a:cubicBezTo>
                    <a:pt x="38721" y="113876"/>
                    <a:pt x="37351" y="112506"/>
                    <a:pt x="35687" y="112473"/>
                  </a:cubicBezTo>
                  <a:cubicBezTo>
                    <a:pt x="35622" y="112473"/>
                    <a:pt x="33632" y="112473"/>
                    <a:pt x="31218" y="112571"/>
                  </a:cubicBezTo>
                  <a:cubicBezTo>
                    <a:pt x="25347" y="112865"/>
                    <a:pt x="21824" y="113778"/>
                    <a:pt x="18398" y="114692"/>
                  </a:cubicBezTo>
                  <a:cubicBezTo>
                    <a:pt x="15006" y="115572"/>
                    <a:pt x="11809" y="116388"/>
                    <a:pt x="6133" y="116616"/>
                  </a:cubicBezTo>
                  <a:lnTo>
                    <a:pt x="6133" y="107026"/>
                  </a:lnTo>
                  <a:cubicBezTo>
                    <a:pt x="12625" y="106798"/>
                    <a:pt x="16343" y="105819"/>
                    <a:pt x="19932" y="104873"/>
                  </a:cubicBezTo>
                  <a:cubicBezTo>
                    <a:pt x="24498" y="103699"/>
                    <a:pt x="28119" y="102883"/>
                    <a:pt x="35263" y="102883"/>
                  </a:cubicBezTo>
                  <a:cubicBezTo>
                    <a:pt x="50757" y="102883"/>
                    <a:pt x="50986" y="107091"/>
                    <a:pt x="67459" y="107091"/>
                  </a:cubicBezTo>
                  <a:cubicBezTo>
                    <a:pt x="83964" y="107091"/>
                    <a:pt x="84160" y="102883"/>
                    <a:pt x="99655" y="102883"/>
                  </a:cubicBezTo>
                  <a:cubicBezTo>
                    <a:pt x="115149" y="102883"/>
                    <a:pt x="115345" y="107091"/>
                    <a:pt x="131850" y="107091"/>
                  </a:cubicBezTo>
                  <a:cubicBezTo>
                    <a:pt x="148356" y="107091"/>
                    <a:pt x="148552" y="102883"/>
                    <a:pt x="164046" y="102883"/>
                  </a:cubicBezTo>
                  <a:close/>
                  <a:moveTo>
                    <a:pt x="41885" y="0"/>
                  </a:moveTo>
                  <a:cubicBezTo>
                    <a:pt x="39047" y="0"/>
                    <a:pt x="36763" y="2284"/>
                    <a:pt x="36763" y="5089"/>
                  </a:cubicBezTo>
                  <a:lnTo>
                    <a:pt x="36763" y="17713"/>
                  </a:lnTo>
                  <a:lnTo>
                    <a:pt x="5122" y="17713"/>
                  </a:lnTo>
                  <a:cubicBezTo>
                    <a:pt x="2284" y="17713"/>
                    <a:pt x="1" y="19996"/>
                    <a:pt x="1" y="22834"/>
                  </a:cubicBezTo>
                  <a:cubicBezTo>
                    <a:pt x="1" y="24563"/>
                    <a:pt x="1" y="121379"/>
                    <a:pt x="1" y="133383"/>
                  </a:cubicBezTo>
                  <a:cubicBezTo>
                    <a:pt x="1" y="136226"/>
                    <a:pt x="2316" y="138475"/>
                    <a:pt x="5077" y="138475"/>
                  </a:cubicBezTo>
                  <a:cubicBezTo>
                    <a:pt x="5135" y="138475"/>
                    <a:pt x="5194" y="138474"/>
                    <a:pt x="5253" y="138472"/>
                  </a:cubicBezTo>
                  <a:cubicBezTo>
                    <a:pt x="19866" y="138113"/>
                    <a:pt x="20290" y="134329"/>
                    <a:pt x="35263" y="134329"/>
                  </a:cubicBezTo>
                  <a:cubicBezTo>
                    <a:pt x="50757" y="134329"/>
                    <a:pt x="50953" y="138504"/>
                    <a:pt x="67459" y="138504"/>
                  </a:cubicBezTo>
                  <a:cubicBezTo>
                    <a:pt x="83964" y="138504"/>
                    <a:pt x="84160" y="134329"/>
                    <a:pt x="99655" y="134329"/>
                  </a:cubicBezTo>
                  <a:cubicBezTo>
                    <a:pt x="115149" y="134329"/>
                    <a:pt x="115345" y="138504"/>
                    <a:pt x="131850" y="138504"/>
                  </a:cubicBezTo>
                  <a:cubicBezTo>
                    <a:pt x="148356" y="138504"/>
                    <a:pt x="148552" y="134329"/>
                    <a:pt x="164046" y="134329"/>
                  </a:cubicBezTo>
                  <a:cubicBezTo>
                    <a:pt x="179051" y="134329"/>
                    <a:pt x="179410" y="138113"/>
                    <a:pt x="194056" y="138472"/>
                  </a:cubicBezTo>
                  <a:cubicBezTo>
                    <a:pt x="194115" y="138474"/>
                    <a:pt x="194174" y="138475"/>
                    <a:pt x="194232" y="138475"/>
                  </a:cubicBezTo>
                  <a:cubicBezTo>
                    <a:pt x="197023" y="138475"/>
                    <a:pt x="199308" y="136195"/>
                    <a:pt x="199308" y="133383"/>
                  </a:cubicBezTo>
                  <a:lnTo>
                    <a:pt x="199308" y="125260"/>
                  </a:lnTo>
                  <a:cubicBezTo>
                    <a:pt x="199308" y="125228"/>
                    <a:pt x="199308" y="125228"/>
                    <a:pt x="199308" y="125228"/>
                  </a:cubicBezTo>
                  <a:lnTo>
                    <a:pt x="199308" y="47984"/>
                  </a:lnTo>
                  <a:cubicBezTo>
                    <a:pt x="199308" y="46288"/>
                    <a:pt x="197938" y="44918"/>
                    <a:pt x="196242" y="44918"/>
                  </a:cubicBezTo>
                  <a:cubicBezTo>
                    <a:pt x="194546" y="44918"/>
                    <a:pt x="193176" y="46288"/>
                    <a:pt x="193176" y="47984"/>
                  </a:cubicBezTo>
                  <a:lnTo>
                    <a:pt x="193176" y="100893"/>
                  </a:lnTo>
                  <a:cubicBezTo>
                    <a:pt x="182574" y="100502"/>
                    <a:pt x="180291" y="97860"/>
                    <a:pt x="170407" y="97012"/>
                  </a:cubicBezTo>
                  <a:lnTo>
                    <a:pt x="162546" y="75580"/>
                  </a:lnTo>
                  <a:lnTo>
                    <a:pt x="162546" y="23845"/>
                  </a:lnTo>
                  <a:lnTo>
                    <a:pt x="193176" y="23845"/>
                  </a:lnTo>
                  <a:lnTo>
                    <a:pt x="193176" y="33729"/>
                  </a:lnTo>
                  <a:cubicBezTo>
                    <a:pt x="193176" y="35393"/>
                    <a:pt x="194546" y="36763"/>
                    <a:pt x="196242" y="36763"/>
                  </a:cubicBezTo>
                  <a:cubicBezTo>
                    <a:pt x="197938" y="36763"/>
                    <a:pt x="199308" y="35393"/>
                    <a:pt x="199308" y="33729"/>
                  </a:cubicBezTo>
                  <a:lnTo>
                    <a:pt x="199308" y="22834"/>
                  </a:lnTo>
                  <a:cubicBezTo>
                    <a:pt x="199308" y="20029"/>
                    <a:pt x="197025" y="17713"/>
                    <a:pt x="194187" y="17713"/>
                  </a:cubicBezTo>
                  <a:lnTo>
                    <a:pt x="162546" y="17713"/>
                  </a:lnTo>
                  <a:lnTo>
                    <a:pt x="162546" y="5089"/>
                  </a:lnTo>
                  <a:cubicBezTo>
                    <a:pt x="162546" y="2284"/>
                    <a:pt x="160262" y="0"/>
                    <a:pt x="157424" y="0"/>
                  </a:cubicBezTo>
                  <a:lnTo>
                    <a:pt x="148682" y="0"/>
                  </a:lnTo>
                  <a:cubicBezTo>
                    <a:pt x="145877" y="0"/>
                    <a:pt x="143594" y="2284"/>
                    <a:pt x="143594" y="5089"/>
                  </a:cubicBezTo>
                  <a:lnTo>
                    <a:pt x="143594" y="9558"/>
                  </a:lnTo>
                  <a:lnTo>
                    <a:pt x="55716" y="9558"/>
                  </a:lnTo>
                  <a:lnTo>
                    <a:pt x="55716" y="5089"/>
                  </a:lnTo>
                  <a:cubicBezTo>
                    <a:pt x="55716" y="2284"/>
                    <a:pt x="53432" y="0"/>
                    <a:pt x="506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9"/>
            <p:cNvSpPr/>
            <p:nvPr/>
          </p:nvSpPr>
          <p:spPr>
            <a:xfrm>
              <a:off x="3136375" y="3810000"/>
              <a:ext cx="152525" cy="397975"/>
            </a:xfrm>
            <a:custGeom>
              <a:rect b="b" l="l" r="r" t="t"/>
              <a:pathLst>
                <a:path extrusionOk="0" h="15919" w="6101">
                  <a:moveTo>
                    <a:pt x="3067" y="0"/>
                  </a:moveTo>
                  <a:cubicBezTo>
                    <a:pt x="1371" y="0"/>
                    <a:pt x="1" y="1337"/>
                    <a:pt x="1" y="3034"/>
                  </a:cubicBezTo>
                  <a:lnTo>
                    <a:pt x="1" y="12885"/>
                  </a:lnTo>
                  <a:cubicBezTo>
                    <a:pt x="1" y="14548"/>
                    <a:pt x="1371" y="15919"/>
                    <a:pt x="3067" y="15919"/>
                  </a:cubicBezTo>
                  <a:cubicBezTo>
                    <a:pt x="4731" y="15919"/>
                    <a:pt x="6101" y="14548"/>
                    <a:pt x="6101" y="12885"/>
                  </a:cubicBezTo>
                  <a:lnTo>
                    <a:pt x="6101" y="3034"/>
                  </a:lnTo>
                  <a:cubicBezTo>
                    <a:pt x="6101" y="1337"/>
                    <a:pt x="4731" y="0"/>
                    <a:pt x="30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9"/>
            <p:cNvSpPr/>
            <p:nvPr/>
          </p:nvSpPr>
          <p:spPr>
            <a:xfrm>
              <a:off x="4311525" y="4091325"/>
              <a:ext cx="152525" cy="290350"/>
            </a:xfrm>
            <a:custGeom>
              <a:rect b="b" l="l" r="r" t="t"/>
              <a:pathLst>
                <a:path extrusionOk="0" h="11614" w="6101">
                  <a:moveTo>
                    <a:pt x="3034" y="1"/>
                  </a:moveTo>
                  <a:cubicBezTo>
                    <a:pt x="1370" y="1"/>
                    <a:pt x="0" y="1371"/>
                    <a:pt x="0" y="3067"/>
                  </a:cubicBezTo>
                  <a:lnTo>
                    <a:pt x="0" y="8547"/>
                  </a:lnTo>
                  <a:cubicBezTo>
                    <a:pt x="0" y="10243"/>
                    <a:pt x="1370" y="11614"/>
                    <a:pt x="3034" y="11614"/>
                  </a:cubicBezTo>
                  <a:cubicBezTo>
                    <a:pt x="4730" y="11614"/>
                    <a:pt x="6100" y="10243"/>
                    <a:pt x="6100" y="8547"/>
                  </a:cubicBezTo>
                  <a:lnTo>
                    <a:pt x="6100" y="3067"/>
                  </a:lnTo>
                  <a:cubicBezTo>
                    <a:pt x="6100" y="1371"/>
                    <a:pt x="4730" y="1"/>
                    <a:pt x="30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 name="Google Shape;633;p29"/>
          <p:cNvGrpSpPr/>
          <p:nvPr/>
        </p:nvGrpSpPr>
        <p:grpSpPr>
          <a:xfrm>
            <a:off x="6819593" y="3355838"/>
            <a:ext cx="453691" cy="459290"/>
            <a:chOff x="1222425" y="238125"/>
            <a:chExt cx="5155575" cy="5219200"/>
          </a:xfrm>
        </p:grpSpPr>
        <p:sp>
          <p:nvSpPr>
            <p:cNvPr id="634" name="Google Shape;634;p29"/>
            <p:cNvSpPr/>
            <p:nvPr/>
          </p:nvSpPr>
          <p:spPr>
            <a:xfrm>
              <a:off x="3820600" y="3513950"/>
              <a:ext cx="201450" cy="153350"/>
            </a:xfrm>
            <a:custGeom>
              <a:rect b="b" l="l" r="r" t="t"/>
              <a:pathLst>
                <a:path extrusionOk="0" h="6134" w="8058">
                  <a:moveTo>
                    <a:pt x="3066" y="1"/>
                  </a:moveTo>
                  <a:cubicBezTo>
                    <a:pt x="1370" y="1"/>
                    <a:pt x="0" y="1371"/>
                    <a:pt x="0" y="3067"/>
                  </a:cubicBezTo>
                  <a:cubicBezTo>
                    <a:pt x="0" y="4763"/>
                    <a:pt x="1370" y="6134"/>
                    <a:pt x="3066" y="6134"/>
                  </a:cubicBezTo>
                  <a:lnTo>
                    <a:pt x="4991" y="6134"/>
                  </a:lnTo>
                  <a:cubicBezTo>
                    <a:pt x="6687" y="6134"/>
                    <a:pt x="8057" y="4763"/>
                    <a:pt x="8057" y="3067"/>
                  </a:cubicBezTo>
                  <a:cubicBezTo>
                    <a:pt x="8057" y="1371"/>
                    <a:pt x="6687" y="1"/>
                    <a:pt x="49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9"/>
            <p:cNvSpPr/>
            <p:nvPr/>
          </p:nvSpPr>
          <p:spPr>
            <a:xfrm>
              <a:off x="4158200" y="3513950"/>
              <a:ext cx="201450" cy="153350"/>
            </a:xfrm>
            <a:custGeom>
              <a:rect b="b" l="l" r="r" t="t"/>
              <a:pathLst>
                <a:path extrusionOk="0" h="6134" w="8058">
                  <a:moveTo>
                    <a:pt x="3067" y="1"/>
                  </a:moveTo>
                  <a:cubicBezTo>
                    <a:pt x="1371" y="1"/>
                    <a:pt x="1" y="1371"/>
                    <a:pt x="1" y="3067"/>
                  </a:cubicBezTo>
                  <a:cubicBezTo>
                    <a:pt x="1" y="4763"/>
                    <a:pt x="1371" y="6134"/>
                    <a:pt x="3067" y="6134"/>
                  </a:cubicBezTo>
                  <a:lnTo>
                    <a:pt x="4992" y="6134"/>
                  </a:lnTo>
                  <a:cubicBezTo>
                    <a:pt x="6688" y="6134"/>
                    <a:pt x="8058" y="4763"/>
                    <a:pt x="8058" y="3067"/>
                  </a:cubicBezTo>
                  <a:cubicBezTo>
                    <a:pt x="8058" y="1371"/>
                    <a:pt x="6688" y="1"/>
                    <a:pt x="49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9"/>
            <p:cNvSpPr/>
            <p:nvPr/>
          </p:nvSpPr>
          <p:spPr>
            <a:xfrm>
              <a:off x="4496625" y="3513950"/>
              <a:ext cx="200650" cy="153350"/>
            </a:xfrm>
            <a:custGeom>
              <a:rect b="b" l="l" r="r" t="t"/>
              <a:pathLst>
                <a:path extrusionOk="0" h="6134" w="8026">
                  <a:moveTo>
                    <a:pt x="3035" y="1"/>
                  </a:moveTo>
                  <a:cubicBezTo>
                    <a:pt x="1371" y="1"/>
                    <a:pt x="1" y="1371"/>
                    <a:pt x="1" y="3067"/>
                  </a:cubicBezTo>
                  <a:cubicBezTo>
                    <a:pt x="1" y="4763"/>
                    <a:pt x="1371" y="6134"/>
                    <a:pt x="3035" y="6134"/>
                  </a:cubicBezTo>
                  <a:lnTo>
                    <a:pt x="4992" y="6134"/>
                  </a:lnTo>
                  <a:cubicBezTo>
                    <a:pt x="6655" y="6134"/>
                    <a:pt x="8025" y="4763"/>
                    <a:pt x="8025" y="3067"/>
                  </a:cubicBezTo>
                  <a:cubicBezTo>
                    <a:pt x="8025" y="1371"/>
                    <a:pt x="6655" y="1"/>
                    <a:pt x="49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9"/>
            <p:cNvSpPr/>
            <p:nvPr/>
          </p:nvSpPr>
          <p:spPr>
            <a:xfrm>
              <a:off x="2735175" y="4399175"/>
              <a:ext cx="563525" cy="731450"/>
            </a:xfrm>
            <a:custGeom>
              <a:rect b="b" l="l" r="r" t="t"/>
              <a:pathLst>
                <a:path extrusionOk="0" h="29258" w="22541">
                  <a:moveTo>
                    <a:pt x="11270" y="1"/>
                  </a:moveTo>
                  <a:cubicBezTo>
                    <a:pt x="10805" y="1"/>
                    <a:pt x="10341" y="115"/>
                    <a:pt x="9916" y="343"/>
                  </a:cubicBezTo>
                  <a:lnTo>
                    <a:pt x="2153" y="4193"/>
                  </a:lnTo>
                  <a:cubicBezTo>
                    <a:pt x="620" y="4943"/>
                    <a:pt x="0" y="6802"/>
                    <a:pt x="750" y="8303"/>
                  </a:cubicBezTo>
                  <a:cubicBezTo>
                    <a:pt x="1305" y="9379"/>
                    <a:pt x="2381" y="9999"/>
                    <a:pt x="3490" y="9999"/>
                  </a:cubicBezTo>
                  <a:cubicBezTo>
                    <a:pt x="3947" y="9999"/>
                    <a:pt x="4436" y="9901"/>
                    <a:pt x="4860" y="9673"/>
                  </a:cubicBezTo>
                  <a:lnTo>
                    <a:pt x="8220" y="8009"/>
                  </a:lnTo>
                  <a:lnTo>
                    <a:pt x="8220" y="8009"/>
                  </a:lnTo>
                  <a:cubicBezTo>
                    <a:pt x="8188" y="8237"/>
                    <a:pt x="8449" y="9281"/>
                    <a:pt x="7339" y="11075"/>
                  </a:cubicBezTo>
                  <a:cubicBezTo>
                    <a:pt x="6622" y="12217"/>
                    <a:pt x="6263" y="13522"/>
                    <a:pt x="6263" y="14924"/>
                  </a:cubicBezTo>
                  <a:cubicBezTo>
                    <a:pt x="6263" y="18089"/>
                    <a:pt x="7992" y="19752"/>
                    <a:pt x="9134" y="20861"/>
                  </a:cubicBezTo>
                  <a:cubicBezTo>
                    <a:pt x="10047" y="21742"/>
                    <a:pt x="10145" y="21905"/>
                    <a:pt x="10145" y="22427"/>
                  </a:cubicBezTo>
                  <a:cubicBezTo>
                    <a:pt x="10145" y="22982"/>
                    <a:pt x="10047" y="23145"/>
                    <a:pt x="9134" y="24025"/>
                  </a:cubicBezTo>
                  <a:cubicBezTo>
                    <a:pt x="7927" y="25200"/>
                    <a:pt x="7894" y="27124"/>
                    <a:pt x="9068" y="28331"/>
                  </a:cubicBezTo>
                  <a:cubicBezTo>
                    <a:pt x="9668" y="28947"/>
                    <a:pt x="10471" y="29257"/>
                    <a:pt x="11274" y="29257"/>
                  </a:cubicBezTo>
                  <a:cubicBezTo>
                    <a:pt x="12045" y="29257"/>
                    <a:pt x="12816" y="28972"/>
                    <a:pt x="13407" y="28396"/>
                  </a:cubicBezTo>
                  <a:cubicBezTo>
                    <a:pt x="14548" y="27287"/>
                    <a:pt x="16277" y="25624"/>
                    <a:pt x="16277" y="22427"/>
                  </a:cubicBezTo>
                  <a:cubicBezTo>
                    <a:pt x="16277" y="17012"/>
                    <a:pt x="11384" y="16197"/>
                    <a:pt x="12559" y="14305"/>
                  </a:cubicBezTo>
                  <a:cubicBezTo>
                    <a:pt x="14614" y="10945"/>
                    <a:pt x="14288" y="8237"/>
                    <a:pt x="14320" y="8009"/>
                  </a:cubicBezTo>
                  <a:lnTo>
                    <a:pt x="14320" y="8009"/>
                  </a:lnTo>
                  <a:lnTo>
                    <a:pt x="17680" y="9673"/>
                  </a:lnTo>
                  <a:cubicBezTo>
                    <a:pt x="18113" y="9889"/>
                    <a:pt x="18576" y="9992"/>
                    <a:pt x="19034" y="9992"/>
                  </a:cubicBezTo>
                  <a:cubicBezTo>
                    <a:pt x="20162" y="9992"/>
                    <a:pt x="21256" y="9370"/>
                    <a:pt x="21790" y="8303"/>
                  </a:cubicBezTo>
                  <a:cubicBezTo>
                    <a:pt x="22540" y="6802"/>
                    <a:pt x="21921" y="4943"/>
                    <a:pt x="20420" y="4193"/>
                  </a:cubicBezTo>
                  <a:lnTo>
                    <a:pt x="12624" y="343"/>
                  </a:lnTo>
                  <a:cubicBezTo>
                    <a:pt x="12200" y="115"/>
                    <a:pt x="11735" y="1"/>
                    <a:pt x="112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9"/>
            <p:cNvSpPr/>
            <p:nvPr/>
          </p:nvSpPr>
          <p:spPr>
            <a:xfrm>
              <a:off x="3518850" y="4399175"/>
              <a:ext cx="562725" cy="731450"/>
            </a:xfrm>
            <a:custGeom>
              <a:rect b="b" l="l" r="r" t="t"/>
              <a:pathLst>
                <a:path extrusionOk="0" h="29258" w="22509">
                  <a:moveTo>
                    <a:pt x="11255" y="1"/>
                  </a:moveTo>
                  <a:cubicBezTo>
                    <a:pt x="10790" y="1"/>
                    <a:pt x="10325" y="115"/>
                    <a:pt x="9885" y="343"/>
                  </a:cubicBezTo>
                  <a:lnTo>
                    <a:pt x="2121" y="4193"/>
                  </a:lnTo>
                  <a:cubicBezTo>
                    <a:pt x="620" y="4943"/>
                    <a:pt x="1" y="6802"/>
                    <a:pt x="751" y="8303"/>
                  </a:cubicBezTo>
                  <a:cubicBezTo>
                    <a:pt x="1285" y="9370"/>
                    <a:pt x="2363" y="9992"/>
                    <a:pt x="3493" y="9992"/>
                  </a:cubicBezTo>
                  <a:cubicBezTo>
                    <a:pt x="3951" y="9992"/>
                    <a:pt x="4418" y="9889"/>
                    <a:pt x="4861" y="9673"/>
                  </a:cubicBezTo>
                  <a:lnTo>
                    <a:pt x="8188" y="8009"/>
                  </a:lnTo>
                  <a:lnTo>
                    <a:pt x="8188" y="8009"/>
                  </a:lnTo>
                  <a:cubicBezTo>
                    <a:pt x="8156" y="8237"/>
                    <a:pt x="8417" y="9281"/>
                    <a:pt x="7308" y="11075"/>
                  </a:cubicBezTo>
                  <a:cubicBezTo>
                    <a:pt x="6623" y="12217"/>
                    <a:pt x="6264" y="13522"/>
                    <a:pt x="6264" y="14924"/>
                  </a:cubicBezTo>
                  <a:cubicBezTo>
                    <a:pt x="6264" y="18089"/>
                    <a:pt x="7993" y="19752"/>
                    <a:pt x="9134" y="20861"/>
                  </a:cubicBezTo>
                  <a:cubicBezTo>
                    <a:pt x="10015" y="21742"/>
                    <a:pt x="10145" y="21905"/>
                    <a:pt x="10145" y="22427"/>
                  </a:cubicBezTo>
                  <a:cubicBezTo>
                    <a:pt x="10145" y="22982"/>
                    <a:pt x="10015" y="23145"/>
                    <a:pt x="9134" y="24025"/>
                  </a:cubicBezTo>
                  <a:cubicBezTo>
                    <a:pt x="7927" y="25200"/>
                    <a:pt x="7895" y="27124"/>
                    <a:pt x="9069" y="28331"/>
                  </a:cubicBezTo>
                  <a:cubicBezTo>
                    <a:pt x="9668" y="28947"/>
                    <a:pt x="10463" y="29257"/>
                    <a:pt x="11258" y="29257"/>
                  </a:cubicBezTo>
                  <a:cubicBezTo>
                    <a:pt x="12021" y="29257"/>
                    <a:pt x="12784" y="28972"/>
                    <a:pt x="13375" y="28396"/>
                  </a:cubicBezTo>
                  <a:cubicBezTo>
                    <a:pt x="14517" y="27287"/>
                    <a:pt x="16245" y="25624"/>
                    <a:pt x="16245" y="22427"/>
                  </a:cubicBezTo>
                  <a:cubicBezTo>
                    <a:pt x="16245" y="17012"/>
                    <a:pt x="11352" y="16197"/>
                    <a:pt x="12527" y="14305"/>
                  </a:cubicBezTo>
                  <a:cubicBezTo>
                    <a:pt x="14614" y="10945"/>
                    <a:pt x="14288" y="8237"/>
                    <a:pt x="14321" y="8009"/>
                  </a:cubicBezTo>
                  <a:lnTo>
                    <a:pt x="14321" y="8009"/>
                  </a:lnTo>
                  <a:lnTo>
                    <a:pt x="17648" y="9673"/>
                  </a:lnTo>
                  <a:cubicBezTo>
                    <a:pt x="18105" y="9901"/>
                    <a:pt x="18561" y="9999"/>
                    <a:pt x="19018" y="9999"/>
                  </a:cubicBezTo>
                  <a:cubicBezTo>
                    <a:pt x="20160" y="9999"/>
                    <a:pt x="21236" y="9379"/>
                    <a:pt x="21758" y="8303"/>
                  </a:cubicBezTo>
                  <a:cubicBezTo>
                    <a:pt x="22508" y="6802"/>
                    <a:pt x="21889" y="4943"/>
                    <a:pt x="20388" y="4193"/>
                  </a:cubicBezTo>
                  <a:lnTo>
                    <a:pt x="12625" y="343"/>
                  </a:lnTo>
                  <a:cubicBezTo>
                    <a:pt x="12184" y="115"/>
                    <a:pt x="11719" y="1"/>
                    <a:pt x="112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9"/>
            <p:cNvSpPr/>
            <p:nvPr/>
          </p:nvSpPr>
          <p:spPr>
            <a:xfrm>
              <a:off x="4301725" y="4399175"/>
              <a:ext cx="563550" cy="731450"/>
            </a:xfrm>
            <a:custGeom>
              <a:rect b="b" l="l" r="r" t="t"/>
              <a:pathLst>
                <a:path extrusionOk="0" h="29258" w="22542">
                  <a:moveTo>
                    <a:pt x="11271" y="1"/>
                  </a:moveTo>
                  <a:cubicBezTo>
                    <a:pt x="10806" y="1"/>
                    <a:pt x="10341" y="115"/>
                    <a:pt x="9917" y="343"/>
                  </a:cubicBezTo>
                  <a:lnTo>
                    <a:pt x="2121" y="4193"/>
                  </a:lnTo>
                  <a:cubicBezTo>
                    <a:pt x="621" y="4943"/>
                    <a:pt x="1" y="6802"/>
                    <a:pt x="751" y="8303"/>
                  </a:cubicBezTo>
                  <a:cubicBezTo>
                    <a:pt x="1285" y="9370"/>
                    <a:pt x="2380" y="9992"/>
                    <a:pt x="3507" y="9992"/>
                  </a:cubicBezTo>
                  <a:cubicBezTo>
                    <a:pt x="3965" y="9992"/>
                    <a:pt x="4428" y="9889"/>
                    <a:pt x="4861" y="9673"/>
                  </a:cubicBezTo>
                  <a:lnTo>
                    <a:pt x="8221" y="8009"/>
                  </a:lnTo>
                  <a:lnTo>
                    <a:pt x="8221" y="8009"/>
                  </a:lnTo>
                  <a:cubicBezTo>
                    <a:pt x="8188" y="8237"/>
                    <a:pt x="8449" y="9281"/>
                    <a:pt x="7340" y="11075"/>
                  </a:cubicBezTo>
                  <a:cubicBezTo>
                    <a:pt x="6623" y="12217"/>
                    <a:pt x="6264" y="13522"/>
                    <a:pt x="6264" y="14924"/>
                  </a:cubicBezTo>
                  <a:cubicBezTo>
                    <a:pt x="6264" y="18089"/>
                    <a:pt x="7993" y="19752"/>
                    <a:pt x="9134" y="20861"/>
                  </a:cubicBezTo>
                  <a:cubicBezTo>
                    <a:pt x="10048" y="21742"/>
                    <a:pt x="10146" y="21905"/>
                    <a:pt x="10146" y="22427"/>
                  </a:cubicBezTo>
                  <a:cubicBezTo>
                    <a:pt x="10146" y="22982"/>
                    <a:pt x="10048" y="23145"/>
                    <a:pt x="9134" y="24025"/>
                  </a:cubicBezTo>
                  <a:cubicBezTo>
                    <a:pt x="7927" y="25200"/>
                    <a:pt x="7895" y="27124"/>
                    <a:pt x="9069" y="28331"/>
                  </a:cubicBezTo>
                  <a:cubicBezTo>
                    <a:pt x="9668" y="28947"/>
                    <a:pt x="10463" y="29257"/>
                    <a:pt x="11262" y="29257"/>
                  </a:cubicBezTo>
                  <a:cubicBezTo>
                    <a:pt x="12029" y="29257"/>
                    <a:pt x="12801" y="28972"/>
                    <a:pt x="13408" y="28396"/>
                  </a:cubicBezTo>
                  <a:cubicBezTo>
                    <a:pt x="14549" y="27287"/>
                    <a:pt x="16278" y="25624"/>
                    <a:pt x="16278" y="22427"/>
                  </a:cubicBezTo>
                  <a:cubicBezTo>
                    <a:pt x="16278" y="17567"/>
                    <a:pt x="12396" y="16490"/>
                    <a:pt x="12396" y="14924"/>
                  </a:cubicBezTo>
                  <a:cubicBezTo>
                    <a:pt x="12396" y="14566"/>
                    <a:pt x="12462" y="14403"/>
                    <a:pt x="12527" y="14305"/>
                  </a:cubicBezTo>
                  <a:cubicBezTo>
                    <a:pt x="14614" y="10945"/>
                    <a:pt x="14288" y="8237"/>
                    <a:pt x="14321" y="8009"/>
                  </a:cubicBezTo>
                  <a:lnTo>
                    <a:pt x="14321" y="8009"/>
                  </a:lnTo>
                  <a:lnTo>
                    <a:pt x="17681" y="9673"/>
                  </a:lnTo>
                  <a:cubicBezTo>
                    <a:pt x="18105" y="9901"/>
                    <a:pt x="18594" y="9999"/>
                    <a:pt x="19051" y="9999"/>
                  </a:cubicBezTo>
                  <a:cubicBezTo>
                    <a:pt x="20160" y="9999"/>
                    <a:pt x="21236" y="9379"/>
                    <a:pt x="21791" y="8303"/>
                  </a:cubicBezTo>
                  <a:cubicBezTo>
                    <a:pt x="22541" y="6802"/>
                    <a:pt x="21921" y="4943"/>
                    <a:pt x="20388" y="4193"/>
                  </a:cubicBezTo>
                  <a:lnTo>
                    <a:pt x="12625" y="343"/>
                  </a:lnTo>
                  <a:cubicBezTo>
                    <a:pt x="12201" y="115"/>
                    <a:pt x="11736" y="1"/>
                    <a:pt x="112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9"/>
            <p:cNvSpPr/>
            <p:nvPr/>
          </p:nvSpPr>
          <p:spPr>
            <a:xfrm>
              <a:off x="1222425" y="238125"/>
              <a:ext cx="5155575" cy="5219200"/>
            </a:xfrm>
            <a:custGeom>
              <a:rect b="b" l="l" r="r" t="t"/>
              <a:pathLst>
                <a:path extrusionOk="0" h="208768" w="206223">
                  <a:moveTo>
                    <a:pt x="105852" y="64848"/>
                  </a:moveTo>
                  <a:lnTo>
                    <a:pt x="105852" y="76102"/>
                  </a:lnTo>
                  <a:lnTo>
                    <a:pt x="63870" y="76102"/>
                  </a:lnTo>
                  <a:lnTo>
                    <a:pt x="63870" y="64848"/>
                  </a:lnTo>
                  <a:close/>
                  <a:moveTo>
                    <a:pt x="118084" y="99980"/>
                  </a:moveTo>
                  <a:cubicBezTo>
                    <a:pt x="118280" y="99980"/>
                    <a:pt x="118410" y="100110"/>
                    <a:pt x="118410" y="100306"/>
                  </a:cubicBezTo>
                  <a:lnTo>
                    <a:pt x="118410" y="116583"/>
                  </a:lnTo>
                  <a:lnTo>
                    <a:pt x="104253" y="120041"/>
                  </a:lnTo>
                  <a:cubicBezTo>
                    <a:pt x="103927" y="117921"/>
                    <a:pt x="103764" y="115768"/>
                    <a:pt x="103764" y="113648"/>
                  </a:cubicBezTo>
                  <a:lnTo>
                    <a:pt x="103764" y="99980"/>
                  </a:lnTo>
                  <a:close/>
                  <a:moveTo>
                    <a:pt x="97664" y="82202"/>
                  </a:moveTo>
                  <a:lnTo>
                    <a:pt x="97664" y="113648"/>
                  </a:lnTo>
                  <a:cubicBezTo>
                    <a:pt x="97664" y="116257"/>
                    <a:pt x="97860" y="118899"/>
                    <a:pt x="98284" y="121509"/>
                  </a:cubicBezTo>
                  <a:lnTo>
                    <a:pt x="90912" y="123303"/>
                  </a:lnTo>
                  <a:cubicBezTo>
                    <a:pt x="88465" y="123890"/>
                    <a:pt x="86736" y="126076"/>
                    <a:pt x="86736" y="128620"/>
                  </a:cubicBezTo>
                  <a:lnTo>
                    <a:pt x="86736" y="145876"/>
                  </a:lnTo>
                  <a:cubicBezTo>
                    <a:pt x="79005" y="146887"/>
                    <a:pt x="71405" y="148649"/>
                    <a:pt x="64033" y="151095"/>
                  </a:cubicBezTo>
                  <a:lnTo>
                    <a:pt x="70426" y="126565"/>
                  </a:lnTo>
                  <a:cubicBezTo>
                    <a:pt x="71503" y="122357"/>
                    <a:pt x="72057" y="117986"/>
                    <a:pt x="72057" y="113648"/>
                  </a:cubicBezTo>
                  <a:lnTo>
                    <a:pt x="72057" y="82202"/>
                  </a:lnTo>
                  <a:close/>
                  <a:moveTo>
                    <a:pt x="150084" y="115181"/>
                  </a:moveTo>
                  <a:lnTo>
                    <a:pt x="150084" y="153998"/>
                  </a:lnTo>
                  <a:cubicBezTo>
                    <a:pt x="135317" y="147994"/>
                    <a:pt x="119362" y="144815"/>
                    <a:pt x="103017" y="144815"/>
                  </a:cubicBezTo>
                  <a:cubicBezTo>
                    <a:pt x="99649" y="144815"/>
                    <a:pt x="96264" y="144951"/>
                    <a:pt x="92869" y="145224"/>
                  </a:cubicBezTo>
                  <a:lnTo>
                    <a:pt x="92869" y="129109"/>
                  </a:lnTo>
                  <a:lnTo>
                    <a:pt x="150084" y="115181"/>
                  </a:lnTo>
                  <a:close/>
                  <a:moveTo>
                    <a:pt x="141212" y="0"/>
                  </a:moveTo>
                  <a:cubicBezTo>
                    <a:pt x="131817" y="0"/>
                    <a:pt x="123532" y="5969"/>
                    <a:pt x="120531" y="14744"/>
                  </a:cubicBezTo>
                  <a:cubicBezTo>
                    <a:pt x="118462" y="13695"/>
                    <a:pt x="116197" y="13166"/>
                    <a:pt x="113926" y="13166"/>
                  </a:cubicBezTo>
                  <a:cubicBezTo>
                    <a:pt x="111039" y="13166"/>
                    <a:pt x="108142" y="14021"/>
                    <a:pt x="105623" y="15755"/>
                  </a:cubicBezTo>
                  <a:cubicBezTo>
                    <a:pt x="102100" y="10308"/>
                    <a:pt x="96033" y="6981"/>
                    <a:pt x="89476" y="6981"/>
                  </a:cubicBezTo>
                  <a:cubicBezTo>
                    <a:pt x="82333" y="6981"/>
                    <a:pt x="75776" y="10960"/>
                    <a:pt x="72482" y="17223"/>
                  </a:cubicBezTo>
                  <a:cubicBezTo>
                    <a:pt x="70910" y="16742"/>
                    <a:pt x="69298" y="16516"/>
                    <a:pt x="67663" y="16516"/>
                  </a:cubicBezTo>
                  <a:cubicBezTo>
                    <a:pt x="67194" y="16516"/>
                    <a:pt x="66723" y="16535"/>
                    <a:pt x="66251" y="16571"/>
                  </a:cubicBezTo>
                  <a:cubicBezTo>
                    <a:pt x="58324" y="17289"/>
                    <a:pt x="51964" y="23780"/>
                    <a:pt x="51442" y="31707"/>
                  </a:cubicBezTo>
                  <a:cubicBezTo>
                    <a:pt x="50781" y="41404"/>
                    <a:pt x="58521" y="49140"/>
                    <a:pt x="67693" y="49140"/>
                  </a:cubicBezTo>
                  <a:cubicBezTo>
                    <a:pt x="68486" y="49140"/>
                    <a:pt x="69290" y="49082"/>
                    <a:pt x="70100" y="48962"/>
                  </a:cubicBezTo>
                  <a:lnTo>
                    <a:pt x="70100" y="58748"/>
                  </a:lnTo>
                  <a:lnTo>
                    <a:pt x="63217" y="58748"/>
                  </a:lnTo>
                  <a:cubicBezTo>
                    <a:pt x="60184" y="58748"/>
                    <a:pt x="57737" y="61195"/>
                    <a:pt x="57737" y="64196"/>
                  </a:cubicBezTo>
                  <a:lnTo>
                    <a:pt x="57737" y="76722"/>
                  </a:lnTo>
                  <a:cubicBezTo>
                    <a:pt x="57737" y="79756"/>
                    <a:pt x="60184" y="82202"/>
                    <a:pt x="63217" y="82202"/>
                  </a:cubicBezTo>
                  <a:lnTo>
                    <a:pt x="65958" y="82202"/>
                  </a:lnTo>
                  <a:lnTo>
                    <a:pt x="65958" y="113648"/>
                  </a:lnTo>
                  <a:cubicBezTo>
                    <a:pt x="65958" y="117497"/>
                    <a:pt x="65468" y="121313"/>
                    <a:pt x="64490" y="125032"/>
                  </a:cubicBezTo>
                  <a:lnTo>
                    <a:pt x="57052" y="153640"/>
                  </a:lnTo>
                  <a:cubicBezTo>
                    <a:pt x="49060" y="156804"/>
                    <a:pt x="41395" y="160849"/>
                    <a:pt x="34153" y="165676"/>
                  </a:cubicBezTo>
                  <a:cubicBezTo>
                    <a:pt x="32718" y="166622"/>
                    <a:pt x="32359" y="168514"/>
                    <a:pt x="33305" y="169917"/>
                  </a:cubicBezTo>
                  <a:cubicBezTo>
                    <a:pt x="33880" y="170800"/>
                    <a:pt x="34856" y="171282"/>
                    <a:pt x="35850" y="171282"/>
                  </a:cubicBezTo>
                  <a:cubicBezTo>
                    <a:pt x="36435" y="171282"/>
                    <a:pt x="37026" y="171115"/>
                    <a:pt x="37546" y="170765"/>
                  </a:cubicBezTo>
                  <a:cubicBezTo>
                    <a:pt x="57508" y="157436"/>
                    <a:pt x="80348" y="150932"/>
                    <a:pt x="103056" y="150932"/>
                  </a:cubicBezTo>
                  <a:cubicBezTo>
                    <a:pt x="139756" y="150932"/>
                    <a:pt x="176110" y="167922"/>
                    <a:pt x="199405" y="200547"/>
                  </a:cubicBezTo>
                  <a:cubicBezTo>
                    <a:pt x="199829" y="201101"/>
                    <a:pt x="199634" y="201656"/>
                    <a:pt x="199503" y="201917"/>
                  </a:cubicBezTo>
                  <a:cubicBezTo>
                    <a:pt x="199373" y="202211"/>
                    <a:pt x="199014" y="202667"/>
                    <a:pt x="198329" y="202667"/>
                  </a:cubicBezTo>
                  <a:lnTo>
                    <a:pt x="7894" y="202667"/>
                  </a:lnTo>
                  <a:cubicBezTo>
                    <a:pt x="7209" y="202667"/>
                    <a:pt x="6850" y="202211"/>
                    <a:pt x="6720" y="201917"/>
                  </a:cubicBezTo>
                  <a:cubicBezTo>
                    <a:pt x="6589" y="201656"/>
                    <a:pt x="6394" y="201101"/>
                    <a:pt x="6818" y="200547"/>
                  </a:cubicBezTo>
                  <a:cubicBezTo>
                    <a:pt x="12461" y="192620"/>
                    <a:pt x="19083" y="185411"/>
                    <a:pt x="26488" y="179116"/>
                  </a:cubicBezTo>
                  <a:cubicBezTo>
                    <a:pt x="27760" y="178039"/>
                    <a:pt x="27923" y="176082"/>
                    <a:pt x="26846" y="174810"/>
                  </a:cubicBezTo>
                  <a:cubicBezTo>
                    <a:pt x="26230" y="174103"/>
                    <a:pt x="25363" y="173739"/>
                    <a:pt x="24490" y="173739"/>
                  </a:cubicBezTo>
                  <a:cubicBezTo>
                    <a:pt x="23791" y="173739"/>
                    <a:pt x="23088" y="173972"/>
                    <a:pt x="22508" y="174451"/>
                  </a:cubicBezTo>
                  <a:cubicBezTo>
                    <a:pt x="14744" y="181105"/>
                    <a:pt x="7796" y="188673"/>
                    <a:pt x="1860" y="196991"/>
                  </a:cubicBezTo>
                  <a:cubicBezTo>
                    <a:pt x="229" y="199275"/>
                    <a:pt x="0" y="202243"/>
                    <a:pt x="1272" y="204722"/>
                  </a:cubicBezTo>
                  <a:cubicBezTo>
                    <a:pt x="2577" y="207234"/>
                    <a:pt x="5089" y="208767"/>
                    <a:pt x="7894" y="208767"/>
                  </a:cubicBezTo>
                  <a:lnTo>
                    <a:pt x="198329" y="208767"/>
                  </a:lnTo>
                  <a:cubicBezTo>
                    <a:pt x="201134" y="208767"/>
                    <a:pt x="203646" y="207234"/>
                    <a:pt x="204951" y="204722"/>
                  </a:cubicBezTo>
                  <a:cubicBezTo>
                    <a:pt x="206223" y="202243"/>
                    <a:pt x="205995" y="199275"/>
                    <a:pt x="204364" y="196991"/>
                  </a:cubicBezTo>
                  <a:cubicBezTo>
                    <a:pt x="192099" y="179801"/>
                    <a:pt x="175365" y="165742"/>
                    <a:pt x="156184" y="156673"/>
                  </a:cubicBezTo>
                  <a:lnTo>
                    <a:pt x="156184" y="114365"/>
                  </a:lnTo>
                  <a:cubicBezTo>
                    <a:pt x="156184" y="111267"/>
                    <a:pt x="153658" y="108887"/>
                    <a:pt x="150720" y="108887"/>
                  </a:cubicBezTo>
                  <a:cubicBezTo>
                    <a:pt x="150287" y="108887"/>
                    <a:pt x="149844" y="108939"/>
                    <a:pt x="149399" y="109048"/>
                  </a:cubicBezTo>
                  <a:lnTo>
                    <a:pt x="124543" y="115116"/>
                  </a:lnTo>
                  <a:lnTo>
                    <a:pt x="124543" y="100306"/>
                  </a:lnTo>
                  <a:cubicBezTo>
                    <a:pt x="124543" y="96751"/>
                    <a:pt x="121640" y="93880"/>
                    <a:pt x="118084" y="93880"/>
                  </a:cubicBezTo>
                  <a:lnTo>
                    <a:pt x="103764" y="93880"/>
                  </a:lnTo>
                  <a:lnTo>
                    <a:pt x="103764" y="82202"/>
                  </a:lnTo>
                  <a:lnTo>
                    <a:pt x="106504" y="82202"/>
                  </a:lnTo>
                  <a:cubicBezTo>
                    <a:pt x="109538" y="82202"/>
                    <a:pt x="111984" y="79756"/>
                    <a:pt x="111984" y="76722"/>
                  </a:cubicBezTo>
                  <a:lnTo>
                    <a:pt x="111984" y="64196"/>
                  </a:lnTo>
                  <a:cubicBezTo>
                    <a:pt x="111984" y="61195"/>
                    <a:pt x="109538" y="58716"/>
                    <a:pt x="106504" y="58716"/>
                  </a:cubicBezTo>
                  <a:lnTo>
                    <a:pt x="99621" y="58716"/>
                  </a:lnTo>
                  <a:lnTo>
                    <a:pt x="99621" y="50952"/>
                  </a:lnTo>
                  <a:cubicBezTo>
                    <a:pt x="103862" y="50626"/>
                    <a:pt x="107809" y="48669"/>
                    <a:pt x="110647" y="45472"/>
                  </a:cubicBezTo>
                  <a:cubicBezTo>
                    <a:pt x="116323" y="49517"/>
                    <a:pt x="124608" y="51833"/>
                    <a:pt x="133448" y="51833"/>
                  </a:cubicBezTo>
                  <a:cubicBezTo>
                    <a:pt x="137004" y="51833"/>
                    <a:pt x="140461" y="51474"/>
                    <a:pt x="143756" y="50757"/>
                  </a:cubicBezTo>
                  <a:cubicBezTo>
                    <a:pt x="145387" y="50398"/>
                    <a:pt x="146431" y="48734"/>
                    <a:pt x="146072" y="47103"/>
                  </a:cubicBezTo>
                  <a:cubicBezTo>
                    <a:pt x="145764" y="45676"/>
                    <a:pt x="144520" y="44705"/>
                    <a:pt x="143122" y="44705"/>
                  </a:cubicBezTo>
                  <a:cubicBezTo>
                    <a:pt x="142891" y="44705"/>
                    <a:pt x="142655" y="44731"/>
                    <a:pt x="142419" y="44787"/>
                  </a:cubicBezTo>
                  <a:cubicBezTo>
                    <a:pt x="139581" y="45407"/>
                    <a:pt x="136547" y="45733"/>
                    <a:pt x="133448" y="45733"/>
                  </a:cubicBezTo>
                  <a:cubicBezTo>
                    <a:pt x="125717" y="45733"/>
                    <a:pt x="118378" y="43645"/>
                    <a:pt x="113811" y="40220"/>
                  </a:cubicBezTo>
                  <a:cubicBezTo>
                    <a:pt x="112812" y="39457"/>
                    <a:pt x="111648" y="39090"/>
                    <a:pt x="110499" y="39090"/>
                  </a:cubicBezTo>
                  <a:cubicBezTo>
                    <a:pt x="108947" y="39090"/>
                    <a:pt x="107423" y="39761"/>
                    <a:pt x="106374" y="41036"/>
                  </a:cubicBezTo>
                  <a:cubicBezTo>
                    <a:pt x="104384" y="43482"/>
                    <a:pt x="101448" y="44885"/>
                    <a:pt x="98316" y="44885"/>
                  </a:cubicBezTo>
                  <a:lnTo>
                    <a:pt x="98284" y="44885"/>
                  </a:lnTo>
                  <a:cubicBezTo>
                    <a:pt x="97012" y="44885"/>
                    <a:pt x="95805" y="45407"/>
                    <a:pt x="94891" y="46288"/>
                  </a:cubicBezTo>
                  <a:cubicBezTo>
                    <a:pt x="94011" y="47201"/>
                    <a:pt x="93521" y="48375"/>
                    <a:pt x="93521" y="49647"/>
                  </a:cubicBezTo>
                  <a:lnTo>
                    <a:pt x="93521" y="58716"/>
                  </a:lnTo>
                  <a:lnTo>
                    <a:pt x="76233" y="58716"/>
                  </a:lnTo>
                  <a:lnTo>
                    <a:pt x="76233" y="47299"/>
                  </a:lnTo>
                  <a:cubicBezTo>
                    <a:pt x="76233" y="44612"/>
                    <a:pt x="74026" y="42513"/>
                    <a:pt x="71482" y="42513"/>
                  </a:cubicBezTo>
                  <a:cubicBezTo>
                    <a:pt x="71093" y="42513"/>
                    <a:pt x="70695" y="42563"/>
                    <a:pt x="70296" y="42667"/>
                  </a:cubicBezTo>
                  <a:cubicBezTo>
                    <a:pt x="69407" y="42904"/>
                    <a:pt x="68522" y="43016"/>
                    <a:pt x="67655" y="43016"/>
                  </a:cubicBezTo>
                  <a:cubicBezTo>
                    <a:pt x="61973" y="43016"/>
                    <a:pt x="57117" y="38183"/>
                    <a:pt x="57542" y="32098"/>
                  </a:cubicBezTo>
                  <a:cubicBezTo>
                    <a:pt x="57868" y="27172"/>
                    <a:pt x="61847" y="23127"/>
                    <a:pt x="66773" y="22671"/>
                  </a:cubicBezTo>
                  <a:cubicBezTo>
                    <a:pt x="67070" y="22647"/>
                    <a:pt x="67364" y="22635"/>
                    <a:pt x="67656" y="22635"/>
                  </a:cubicBezTo>
                  <a:cubicBezTo>
                    <a:pt x="68970" y="22635"/>
                    <a:pt x="70237" y="22875"/>
                    <a:pt x="71438" y="23356"/>
                  </a:cubicBezTo>
                  <a:cubicBezTo>
                    <a:pt x="72013" y="23585"/>
                    <a:pt x="72604" y="23693"/>
                    <a:pt x="73184" y="23693"/>
                  </a:cubicBezTo>
                  <a:cubicBezTo>
                    <a:pt x="75003" y="23693"/>
                    <a:pt x="76713" y="22625"/>
                    <a:pt x="77505" y="20844"/>
                  </a:cubicBezTo>
                  <a:cubicBezTo>
                    <a:pt x="79625" y="16147"/>
                    <a:pt x="84323" y="13081"/>
                    <a:pt x="89476" y="13081"/>
                  </a:cubicBezTo>
                  <a:cubicBezTo>
                    <a:pt x="94304" y="13081"/>
                    <a:pt x="98741" y="15723"/>
                    <a:pt x="101024" y="19996"/>
                  </a:cubicBezTo>
                  <a:cubicBezTo>
                    <a:pt x="101894" y="21637"/>
                    <a:pt x="103543" y="22523"/>
                    <a:pt x="105223" y="22523"/>
                  </a:cubicBezTo>
                  <a:cubicBezTo>
                    <a:pt x="106315" y="22523"/>
                    <a:pt x="107419" y="22150"/>
                    <a:pt x="108331" y="21366"/>
                  </a:cubicBezTo>
                  <a:cubicBezTo>
                    <a:pt x="109923" y="19988"/>
                    <a:pt x="111918" y="19278"/>
                    <a:pt x="113927" y="19278"/>
                  </a:cubicBezTo>
                  <a:cubicBezTo>
                    <a:pt x="115581" y="19278"/>
                    <a:pt x="117246" y="19759"/>
                    <a:pt x="118704" y="20746"/>
                  </a:cubicBezTo>
                  <a:cubicBezTo>
                    <a:pt x="119520" y="21297"/>
                    <a:pt x="120424" y="21551"/>
                    <a:pt x="121313" y="21551"/>
                  </a:cubicBezTo>
                  <a:cubicBezTo>
                    <a:pt x="123372" y="21551"/>
                    <a:pt x="125343" y="20184"/>
                    <a:pt x="125913" y="17974"/>
                  </a:cubicBezTo>
                  <a:cubicBezTo>
                    <a:pt x="127707" y="10993"/>
                    <a:pt x="134003" y="6133"/>
                    <a:pt x="141212" y="6133"/>
                  </a:cubicBezTo>
                  <a:cubicBezTo>
                    <a:pt x="148192" y="6133"/>
                    <a:pt x="154423" y="10797"/>
                    <a:pt x="156347" y="17484"/>
                  </a:cubicBezTo>
                  <a:cubicBezTo>
                    <a:pt x="157163" y="20192"/>
                    <a:pt x="159674" y="22084"/>
                    <a:pt x="162512" y="22084"/>
                  </a:cubicBezTo>
                  <a:lnTo>
                    <a:pt x="173407" y="22084"/>
                  </a:lnTo>
                  <a:cubicBezTo>
                    <a:pt x="175691" y="22084"/>
                    <a:pt x="177713" y="23976"/>
                    <a:pt x="177681" y="26259"/>
                  </a:cubicBezTo>
                  <a:cubicBezTo>
                    <a:pt x="177648" y="28477"/>
                    <a:pt x="175789" y="30304"/>
                    <a:pt x="173570" y="30304"/>
                  </a:cubicBezTo>
                  <a:lnTo>
                    <a:pt x="163360" y="30304"/>
                  </a:lnTo>
                  <a:cubicBezTo>
                    <a:pt x="160490" y="30304"/>
                    <a:pt x="158043" y="32131"/>
                    <a:pt x="157228" y="34903"/>
                  </a:cubicBezTo>
                  <a:cubicBezTo>
                    <a:pt x="156739" y="36502"/>
                    <a:pt x="155630" y="38100"/>
                    <a:pt x="153933" y="39535"/>
                  </a:cubicBezTo>
                  <a:cubicBezTo>
                    <a:pt x="152661" y="40644"/>
                    <a:pt x="152531" y="42569"/>
                    <a:pt x="153607" y="43841"/>
                  </a:cubicBezTo>
                  <a:cubicBezTo>
                    <a:pt x="154218" y="44542"/>
                    <a:pt x="155077" y="44907"/>
                    <a:pt x="155939" y="44907"/>
                  </a:cubicBezTo>
                  <a:cubicBezTo>
                    <a:pt x="156640" y="44907"/>
                    <a:pt x="157342" y="44665"/>
                    <a:pt x="157913" y="44167"/>
                  </a:cubicBezTo>
                  <a:cubicBezTo>
                    <a:pt x="160523" y="41917"/>
                    <a:pt x="162284" y="39372"/>
                    <a:pt x="163067" y="36632"/>
                  </a:cubicBezTo>
                  <a:cubicBezTo>
                    <a:pt x="163132" y="36502"/>
                    <a:pt x="163230" y="36404"/>
                    <a:pt x="163360" y="36404"/>
                  </a:cubicBezTo>
                  <a:lnTo>
                    <a:pt x="173570" y="36404"/>
                  </a:lnTo>
                  <a:cubicBezTo>
                    <a:pt x="179116" y="36404"/>
                    <a:pt x="183683" y="31902"/>
                    <a:pt x="183780" y="26389"/>
                  </a:cubicBezTo>
                  <a:cubicBezTo>
                    <a:pt x="183911" y="20583"/>
                    <a:pt x="179018" y="15984"/>
                    <a:pt x="173407" y="15984"/>
                  </a:cubicBezTo>
                  <a:lnTo>
                    <a:pt x="162512" y="15984"/>
                  </a:lnTo>
                  <a:cubicBezTo>
                    <a:pt x="162382" y="15984"/>
                    <a:pt x="162284" y="15886"/>
                    <a:pt x="162251" y="15755"/>
                  </a:cubicBezTo>
                  <a:cubicBezTo>
                    <a:pt x="159544" y="6491"/>
                    <a:pt x="150900" y="0"/>
                    <a:pt x="1412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1" name="Google Shape;641;p29"/>
          <p:cNvGrpSpPr/>
          <p:nvPr/>
        </p:nvGrpSpPr>
        <p:grpSpPr>
          <a:xfrm>
            <a:off x="4358657" y="468415"/>
            <a:ext cx="482080" cy="478254"/>
            <a:chOff x="1190625" y="238125"/>
            <a:chExt cx="5245700" cy="5204075"/>
          </a:xfrm>
        </p:grpSpPr>
        <p:sp>
          <p:nvSpPr>
            <p:cNvPr id="642" name="Google Shape;642;p29"/>
            <p:cNvSpPr/>
            <p:nvPr/>
          </p:nvSpPr>
          <p:spPr>
            <a:xfrm>
              <a:off x="1190625" y="238125"/>
              <a:ext cx="5245700" cy="5204075"/>
            </a:xfrm>
            <a:custGeom>
              <a:rect b="b" l="l" r="r" t="t"/>
              <a:pathLst>
                <a:path extrusionOk="0" h="208163" w="209828">
                  <a:moveTo>
                    <a:pt x="104081" y="13877"/>
                  </a:moveTo>
                  <a:cubicBezTo>
                    <a:pt x="111853" y="13877"/>
                    <a:pt x="117959" y="19984"/>
                    <a:pt x="117959" y="27755"/>
                  </a:cubicBezTo>
                  <a:lnTo>
                    <a:pt x="111020" y="27755"/>
                  </a:lnTo>
                  <a:cubicBezTo>
                    <a:pt x="103248" y="27755"/>
                    <a:pt x="97142" y="21649"/>
                    <a:pt x="97142" y="13877"/>
                  </a:cubicBezTo>
                  <a:close/>
                  <a:moveTo>
                    <a:pt x="145714" y="13877"/>
                  </a:moveTo>
                  <a:cubicBezTo>
                    <a:pt x="145714" y="21649"/>
                    <a:pt x="139607" y="27755"/>
                    <a:pt x="131836" y="27755"/>
                  </a:cubicBezTo>
                  <a:lnTo>
                    <a:pt x="124897" y="27755"/>
                  </a:lnTo>
                  <a:cubicBezTo>
                    <a:pt x="124897" y="19984"/>
                    <a:pt x="131003" y="13877"/>
                    <a:pt x="138775" y="13877"/>
                  </a:cubicBezTo>
                  <a:close/>
                  <a:moveTo>
                    <a:pt x="104081" y="48571"/>
                  </a:moveTo>
                  <a:cubicBezTo>
                    <a:pt x="111853" y="48571"/>
                    <a:pt x="117959" y="54677"/>
                    <a:pt x="117959" y="62449"/>
                  </a:cubicBezTo>
                  <a:lnTo>
                    <a:pt x="107689" y="62449"/>
                  </a:lnTo>
                  <a:cubicBezTo>
                    <a:pt x="99918" y="62449"/>
                    <a:pt x="93812" y="56343"/>
                    <a:pt x="93812" y="48571"/>
                  </a:cubicBezTo>
                  <a:close/>
                  <a:moveTo>
                    <a:pt x="149322" y="48571"/>
                  </a:moveTo>
                  <a:cubicBezTo>
                    <a:pt x="149322" y="56343"/>
                    <a:pt x="142938" y="62449"/>
                    <a:pt x="135444" y="62449"/>
                  </a:cubicBezTo>
                  <a:lnTo>
                    <a:pt x="124897" y="62449"/>
                  </a:lnTo>
                  <a:cubicBezTo>
                    <a:pt x="124897" y="54677"/>
                    <a:pt x="131003" y="48571"/>
                    <a:pt x="138775" y="48571"/>
                  </a:cubicBezTo>
                  <a:close/>
                  <a:moveTo>
                    <a:pt x="104081" y="83265"/>
                  </a:moveTo>
                  <a:cubicBezTo>
                    <a:pt x="111853" y="83265"/>
                    <a:pt x="117959" y="89371"/>
                    <a:pt x="117959" y="97142"/>
                  </a:cubicBezTo>
                  <a:lnTo>
                    <a:pt x="104081" y="97142"/>
                  </a:lnTo>
                  <a:cubicBezTo>
                    <a:pt x="96310" y="97142"/>
                    <a:pt x="90204" y="91036"/>
                    <a:pt x="90204" y="83265"/>
                  </a:cubicBezTo>
                  <a:close/>
                  <a:moveTo>
                    <a:pt x="152652" y="83265"/>
                  </a:moveTo>
                  <a:cubicBezTo>
                    <a:pt x="152652" y="91036"/>
                    <a:pt x="146546" y="97142"/>
                    <a:pt x="138775" y="97142"/>
                  </a:cubicBezTo>
                  <a:lnTo>
                    <a:pt x="124897" y="97142"/>
                  </a:lnTo>
                  <a:cubicBezTo>
                    <a:pt x="124897" y="89371"/>
                    <a:pt x="131003" y="83265"/>
                    <a:pt x="138775" y="83265"/>
                  </a:cubicBezTo>
                  <a:close/>
                  <a:moveTo>
                    <a:pt x="100534" y="117979"/>
                  </a:moveTo>
                  <a:cubicBezTo>
                    <a:pt x="106519" y="117979"/>
                    <a:pt x="112450" y="120539"/>
                    <a:pt x="116571" y="125452"/>
                  </a:cubicBezTo>
                  <a:cubicBezTo>
                    <a:pt x="116293" y="125452"/>
                    <a:pt x="116016" y="125730"/>
                    <a:pt x="116016" y="126008"/>
                  </a:cubicBezTo>
                  <a:cubicBezTo>
                    <a:pt x="114628" y="127118"/>
                    <a:pt x="114628" y="129338"/>
                    <a:pt x="115738" y="130726"/>
                  </a:cubicBezTo>
                  <a:cubicBezTo>
                    <a:pt x="116432" y="131420"/>
                    <a:pt x="117334" y="131767"/>
                    <a:pt x="118236" y="131767"/>
                  </a:cubicBezTo>
                  <a:cubicBezTo>
                    <a:pt x="119138" y="131767"/>
                    <a:pt x="120040" y="131420"/>
                    <a:pt x="120734" y="130726"/>
                  </a:cubicBezTo>
                  <a:cubicBezTo>
                    <a:pt x="124643" y="127047"/>
                    <a:pt x="130076" y="124892"/>
                    <a:pt x="135612" y="124892"/>
                  </a:cubicBezTo>
                  <a:cubicBezTo>
                    <a:pt x="136758" y="124892"/>
                    <a:pt x="137910" y="124984"/>
                    <a:pt x="139052" y="125175"/>
                  </a:cubicBezTo>
                  <a:cubicBezTo>
                    <a:pt x="145436" y="126563"/>
                    <a:pt x="151265" y="130726"/>
                    <a:pt x="154040" y="136832"/>
                  </a:cubicBezTo>
                  <a:cubicBezTo>
                    <a:pt x="154595" y="137942"/>
                    <a:pt x="155705" y="138775"/>
                    <a:pt x="157093" y="138775"/>
                  </a:cubicBezTo>
                  <a:cubicBezTo>
                    <a:pt x="158203" y="138775"/>
                    <a:pt x="159314" y="138220"/>
                    <a:pt x="160146" y="137387"/>
                  </a:cubicBezTo>
                  <a:cubicBezTo>
                    <a:pt x="160701" y="136277"/>
                    <a:pt x="160979" y="134889"/>
                    <a:pt x="160424" y="133779"/>
                  </a:cubicBezTo>
                  <a:cubicBezTo>
                    <a:pt x="160146" y="133224"/>
                    <a:pt x="159869" y="132669"/>
                    <a:pt x="159591" y="132114"/>
                  </a:cubicBezTo>
                  <a:cubicBezTo>
                    <a:pt x="160736" y="131916"/>
                    <a:pt x="161887" y="131820"/>
                    <a:pt x="163031" y="131820"/>
                  </a:cubicBezTo>
                  <a:cubicBezTo>
                    <a:pt x="169930" y="131820"/>
                    <a:pt x="176598" y="135321"/>
                    <a:pt x="180407" y="141273"/>
                  </a:cubicBezTo>
                  <a:cubicBezTo>
                    <a:pt x="128101" y="158546"/>
                    <a:pt x="126122" y="159612"/>
                    <a:pt x="123066" y="159612"/>
                  </a:cubicBezTo>
                  <a:cubicBezTo>
                    <a:pt x="122635" y="159612"/>
                    <a:pt x="122184" y="159591"/>
                    <a:pt x="121567" y="159591"/>
                  </a:cubicBezTo>
                  <a:cubicBezTo>
                    <a:pt x="126008" y="147656"/>
                    <a:pt x="114906" y="135444"/>
                    <a:pt x="102138" y="135444"/>
                  </a:cubicBezTo>
                  <a:lnTo>
                    <a:pt x="83820" y="135444"/>
                  </a:lnTo>
                  <a:cubicBezTo>
                    <a:pt x="72996" y="135444"/>
                    <a:pt x="66889" y="129338"/>
                    <a:pt x="63559" y="127118"/>
                  </a:cubicBezTo>
                  <a:cubicBezTo>
                    <a:pt x="66430" y="125607"/>
                    <a:pt x="69630" y="124918"/>
                    <a:pt x="72846" y="124918"/>
                  </a:cubicBezTo>
                  <a:cubicBezTo>
                    <a:pt x="75537" y="124918"/>
                    <a:pt x="78238" y="125400"/>
                    <a:pt x="80767" y="126285"/>
                  </a:cubicBezTo>
                  <a:cubicBezTo>
                    <a:pt x="83542" y="127673"/>
                    <a:pt x="83820" y="128228"/>
                    <a:pt x="85485" y="128228"/>
                  </a:cubicBezTo>
                  <a:cubicBezTo>
                    <a:pt x="85632" y="128257"/>
                    <a:pt x="85775" y="128271"/>
                    <a:pt x="85915" y="128271"/>
                  </a:cubicBezTo>
                  <a:cubicBezTo>
                    <a:pt x="87101" y="128271"/>
                    <a:pt x="88042" y="127278"/>
                    <a:pt x="88538" y="126285"/>
                  </a:cubicBezTo>
                  <a:cubicBezTo>
                    <a:pt x="89093" y="124897"/>
                    <a:pt x="88816" y="123510"/>
                    <a:pt x="87706" y="122399"/>
                  </a:cubicBezTo>
                  <a:cubicBezTo>
                    <a:pt x="91515" y="119423"/>
                    <a:pt x="96040" y="117979"/>
                    <a:pt x="100534" y="117979"/>
                  </a:cubicBezTo>
                  <a:close/>
                  <a:moveTo>
                    <a:pt x="42791" y="128474"/>
                  </a:moveTo>
                  <a:cubicBezTo>
                    <a:pt x="49005" y="128474"/>
                    <a:pt x="55179" y="129016"/>
                    <a:pt x="61894" y="134612"/>
                  </a:cubicBezTo>
                  <a:cubicBezTo>
                    <a:pt x="68277" y="139607"/>
                    <a:pt x="76049" y="142105"/>
                    <a:pt x="84098" y="142383"/>
                  </a:cubicBezTo>
                  <a:lnTo>
                    <a:pt x="102138" y="142383"/>
                  </a:lnTo>
                  <a:cubicBezTo>
                    <a:pt x="111297" y="142383"/>
                    <a:pt x="119346" y="152097"/>
                    <a:pt x="113795" y="159591"/>
                  </a:cubicBezTo>
                  <a:lnTo>
                    <a:pt x="92702" y="159591"/>
                  </a:lnTo>
                  <a:cubicBezTo>
                    <a:pt x="84930" y="159591"/>
                    <a:pt x="77159" y="162367"/>
                    <a:pt x="71053" y="167085"/>
                  </a:cubicBezTo>
                  <a:cubicBezTo>
                    <a:pt x="69387" y="168195"/>
                    <a:pt x="68832" y="170416"/>
                    <a:pt x="69943" y="171803"/>
                  </a:cubicBezTo>
                  <a:cubicBezTo>
                    <a:pt x="70659" y="172879"/>
                    <a:pt x="71839" y="173491"/>
                    <a:pt x="72959" y="173491"/>
                  </a:cubicBezTo>
                  <a:cubicBezTo>
                    <a:pt x="73573" y="173491"/>
                    <a:pt x="74169" y="173307"/>
                    <a:pt x="74661" y="172913"/>
                  </a:cubicBezTo>
                  <a:cubicBezTo>
                    <a:pt x="79934" y="168750"/>
                    <a:pt x="86318" y="166530"/>
                    <a:pt x="92702" y="166530"/>
                  </a:cubicBezTo>
                  <a:cubicBezTo>
                    <a:pt x="103989" y="166530"/>
                    <a:pt x="111390" y="166561"/>
                    <a:pt x="116376" y="166561"/>
                  </a:cubicBezTo>
                  <a:cubicBezTo>
                    <a:pt x="126347" y="166561"/>
                    <a:pt x="126655" y="166437"/>
                    <a:pt x="129061" y="165697"/>
                  </a:cubicBezTo>
                  <a:lnTo>
                    <a:pt x="193175" y="144326"/>
                  </a:lnTo>
                  <a:cubicBezTo>
                    <a:pt x="193890" y="144066"/>
                    <a:pt x="194606" y="143943"/>
                    <a:pt x="195300" y="143943"/>
                  </a:cubicBezTo>
                  <a:cubicBezTo>
                    <a:pt x="197568" y="143943"/>
                    <a:pt x="199606" y="145254"/>
                    <a:pt x="200668" y="147379"/>
                  </a:cubicBezTo>
                  <a:cubicBezTo>
                    <a:pt x="201779" y="150154"/>
                    <a:pt x="200946" y="153485"/>
                    <a:pt x="198170" y="155150"/>
                  </a:cubicBezTo>
                  <a:lnTo>
                    <a:pt x="133224" y="194840"/>
                  </a:lnTo>
                  <a:cubicBezTo>
                    <a:pt x="129893" y="196783"/>
                    <a:pt x="126285" y="197893"/>
                    <a:pt x="122399" y="197893"/>
                  </a:cubicBezTo>
                  <a:lnTo>
                    <a:pt x="38302" y="197893"/>
                  </a:lnTo>
                  <a:lnTo>
                    <a:pt x="38302" y="128506"/>
                  </a:lnTo>
                  <a:cubicBezTo>
                    <a:pt x="39806" y="128506"/>
                    <a:pt x="41300" y="128474"/>
                    <a:pt x="42791" y="128474"/>
                  </a:cubicBezTo>
                  <a:close/>
                  <a:moveTo>
                    <a:pt x="27755" y="121567"/>
                  </a:moveTo>
                  <a:cubicBezTo>
                    <a:pt x="29698" y="121567"/>
                    <a:pt x="31363" y="122955"/>
                    <a:pt x="31363" y="124897"/>
                  </a:cubicBezTo>
                  <a:lnTo>
                    <a:pt x="31363" y="197893"/>
                  </a:lnTo>
                  <a:cubicBezTo>
                    <a:pt x="31363" y="199558"/>
                    <a:pt x="29698" y="201224"/>
                    <a:pt x="27755" y="201224"/>
                  </a:cubicBezTo>
                  <a:lnTo>
                    <a:pt x="10547" y="201224"/>
                  </a:lnTo>
                  <a:cubicBezTo>
                    <a:pt x="8604" y="201224"/>
                    <a:pt x="6939" y="199558"/>
                    <a:pt x="6939" y="197893"/>
                  </a:cubicBezTo>
                  <a:lnTo>
                    <a:pt x="6939" y="124897"/>
                  </a:lnTo>
                  <a:cubicBezTo>
                    <a:pt x="6939" y="122955"/>
                    <a:pt x="8604" y="121567"/>
                    <a:pt x="10547" y="121567"/>
                  </a:cubicBezTo>
                  <a:close/>
                  <a:moveTo>
                    <a:pt x="121289" y="0"/>
                  </a:moveTo>
                  <a:cubicBezTo>
                    <a:pt x="119624" y="0"/>
                    <a:pt x="117959" y="1665"/>
                    <a:pt x="117959" y="3331"/>
                  </a:cubicBezTo>
                  <a:lnTo>
                    <a:pt x="117959" y="12212"/>
                  </a:lnTo>
                  <a:cubicBezTo>
                    <a:pt x="112507" y="7415"/>
                    <a:pt x="107055" y="6901"/>
                    <a:pt x="101603" y="6901"/>
                  </a:cubicBezTo>
                  <a:cubicBezTo>
                    <a:pt x="100116" y="6901"/>
                    <a:pt x="98629" y="6939"/>
                    <a:pt x="97142" y="6939"/>
                  </a:cubicBezTo>
                  <a:cubicBezTo>
                    <a:pt x="93257" y="6939"/>
                    <a:pt x="90204" y="9992"/>
                    <a:pt x="90204" y="13877"/>
                  </a:cubicBezTo>
                  <a:cubicBezTo>
                    <a:pt x="90204" y="25257"/>
                    <a:pt x="99640" y="34694"/>
                    <a:pt x="111020" y="34694"/>
                  </a:cubicBezTo>
                  <a:lnTo>
                    <a:pt x="117959" y="34694"/>
                  </a:lnTo>
                  <a:lnTo>
                    <a:pt x="117959" y="46906"/>
                  </a:lnTo>
                  <a:cubicBezTo>
                    <a:pt x="114073" y="43575"/>
                    <a:pt x="109077" y="41632"/>
                    <a:pt x="104081" y="41632"/>
                  </a:cubicBezTo>
                  <a:lnTo>
                    <a:pt x="93534" y="41632"/>
                  </a:lnTo>
                  <a:cubicBezTo>
                    <a:pt x="89926" y="41632"/>
                    <a:pt x="86596" y="44685"/>
                    <a:pt x="86596" y="48571"/>
                  </a:cubicBezTo>
                  <a:cubicBezTo>
                    <a:pt x="86873" y="59951"/>
                    <a:pt x="96032" y="69387"/>
                    <a:pt x="107412" y="69387"/>
                  </a:cubicBezTo>
                  <a:lnTo>
                    <a:pt x="117959" y="69387"/>
                  </a:lnTo>
                  <a:lnTo>
                    <a:pt x="117959" y="81600"/>
                  </a:lnTo>
                  <a:cubicBezTo>
                    <a:pt x="114073" y="78269"/>
                    <a:pt x="109077" y="76326"/>
                    <a:pt x="104081" y="76326"/>
                  </a:cubicBezTo>
                  <a:lnTo>
                    <a:pt x="90204" y="76326"/>
                  </a:lnTo>
                  <a:cubicBezTo>
                    <a:pt x="86318" y="76326"/>
                    <a:pt x="83265" y="79379"/>
                    <a:pt x="83265" y="83265"/>
                  </a:cubicBezTo>
                  <a:cubicBezTo>
                    <a:pt x="83265" y="94644"/>
                    <a:pt x="92702" y="104081"/>
                    <a:pt x="104081" y="104081"/>
                  </a:cubicBezTo>
                  <a:lnTo>
                    <a:pt x="117959" y="104081"/>
                  </a:lnTo>
                  <a:lnTo>
                    <a:pt x="117959" y="117126"/>
                  </a:lnTo>
                  <a:cubicBezTo>
                    <a:pt x="112815" y="113011"/>
                    <a:pt x="106659" y="110982"/>
                    <a:pt x="100539" y="110982"/>
                  </a:cubicBezTo>
                  <a:cubicBezTo>
                    <a:pt x="93449" y="110982"/>
                    <a:pt x="86407" y="113706"/>
                    <a:pt x="81045" y="119069"/>
                  </a:cubicBezTo>
                  <a:cubicBezTo>
                    <a:pt x="78409" y="118304"/>
                    <a:pt x="75722" y="117929"/>
                    <a:pt x="73063" y="117929"/>
                  </a:cubicBezTo>
                  <a:cubicBezTo>
                    <a:pt x="67039" y="117929"/>
                    <a:pt x="61156" y="119851"/>
                    <a:pt x="56343" y="123510"/>
                  </a:cubicBezTo>
                  <a:cubicBezTo>
                    <a:pt x="51203" y="121874"/>
                    <a:pt x="45867" y="121222"/>
                    <a:pt x="40500" y="121222"/>
                  </a:cubicBezTo>
                  <a:cubicBezTo>
                    <a:pt x="39490" y="121222"/>
                    <a:pt x="38480" y="121245"/>
                    <a:pt x="37469" y="121289"/>
                  </a:cubicBezTo>
                  <a:cubicBezTo>
                    <a:pt x="36081" y="117404"/>
                    <a:pt x="32196" y="114628"/>
                    <a:pt x="27755" y="114350"/>
                  </a:cubicBezTo>
                  <a:lnTo>
                    <a:pt x="10269" y="114350"/>
                  </a:lnTo>
                  <a:cubicBezTo>
                    <a:pt x="4718" y="114350"/>
                    <a:pt x="0" y="119069"/>
                    <a:pt x="0" y="124897"/>
                  </a:cubicBezTo>
                  <a:lnTo>
                    <a:pt x="0" y="197615"/>
                  </a:lnTo>
                  <a:cubicBezTo>
                    <a:pt x="0" y="203444"/>
                    <a:pt x="4718" y="208162"/>
                    <a:pt x="10547" y="208162"/>
                  </a:cubicBezTo>
                  <a:lnTo>
                    <a:pt x="27755" y="208162"/>
                  </a:lnTo>
                  <a:cubicBezTo>
                    <a:pt x="30808" y="208162"/>
                    <a:pt x="33584" y="206775"/>
                    <a:pt x="35526" y="204832"/>
                  </a:cubicBezTo>
                  <a:lnTo>
                    <a:pt x="122399" y="204832"/>
                  </a:lnTo>
                  <a:cubicBezTo>
                    <a:pt x="127673" y="204832"/>
                    <a:pt x="132669" y="203166"/>
                    <a:pt x="136832" y="200668"/>
                  </a:cubicBezTo>
                  <a:lnTo>
                    <a:pt x="201779" y="160979"/>
                  </a:lnTo>
                  <a:cubicBezTo>
                    <a:pt x="207607" y="157648"/>
                    <a:pt x="209828" y="150432"/>
                    <a:pt x="207052" y="144603"/>
                  </a:cubicBezTo>
                  <a:cubicBezTo>
                    <a:pt x="204889" y="139845"/>
                    <a:pt x="200199" y="136941"/>
                    <a:pt x="195213" y="136941"/>
                  </a:cubicBezTo>
                  <a:cubicBezTo>
                    <a:pt x="193800" y="136941"/>
                    <a:pt x="192364" y="137174"/>
                    <a:pt x="190954" y="137665"/>
                  </a:cubicBezTo>
                  <a:lnTo>
                    <a:pt x="187068" y="139052"/>
                  </a:lnTo>
                  <a:cubicBezTo>
                    <a:pt x="182026" y="130063"/>
                    <a:pt x="172652" y="124884"/>
                    <a:pt x="162780" y="124884"/>
                  </a:cubicBezTo>
                  <a:cubicBezTo>
                    <a:pt x="160156" y="124884"/>
                    <a:pt x="157496" y="125250"/>
                    <a:pt x="154873" y="126008"/>
                  </a:cubicBezTo>
                  <a:cubicBezTo>
                    <a:pt x="149615" y="120749"/>
                    <a:pt x="142450" y="117905"/>
                    <a:pt x="135186" y="117905"/>
                  </a:cubicBezTo>
                  <a:cubicBezTo>
                    <a:pt x="131714" y="117905"/>
                    <a:pt x="128218" y="118555"/>
                    <a:pt x="124897" y="119901"/>
                  </a:cubicBezTo>
                  <a:lnTo>
                    <a:pt x="124897" y="104081"/>
                  </a:lnTo>
                  <a:lnTo>
                    <a:pt x="138775" y="104081"/>
                  </a:lnTo>
                  <a:cubicBezTo>
                    <a:pt x="150154" y="104081"/>
                    <a:pt x="159591" y="94644"/>
                    <a:pt x="159591" y="83265"/>
                  </a:cubicBezTo>
                  <a:cubicBezTo>
                    <a:pt x="159591" y="79379"/>
                    <a:pt x="156538" y="76326"/>
                    <a:pt x="152652" y="76326"/>
                  </a:cubicBezTo>
                  <a:lnTo>
                    <a:pt x="138775" y="76326"/>
                  </a:lnTo>
                  <a:cubicBezTo>
                    <a:pt x="133779" y="76326"/>
                    <a:pt x="128783" y="78269"/>
                    <a:pt x="124897" y="81600"/>
                  </a:cubicBezTo>
                  <a:lnTo>
                    <a:pt x="124897" y="69387"/>
                  </a:lnTo>
                  <a:lnTo>
                    <a:pt x="135167" y="69387"/>
                  </a:lnTo>
                  <a:cubicBezTo>
                    <a:pt x="146824" y="69387"/>
                    <a:pt x="155983" y="59951"/>
                    <a:pt x="155983" y="48571"/>
                  </a:cubicBezTo>
                  <a:cubicBezTo>
                    <a:pt x="155983" y="44685"/>
                    <a:pt x="152930" y="41632"/>
                    <a:pt x="149044" y="41632"/>
                  </a:cubicBezTo>
                  <a:lnTo>
                    <a:pt x="138775" y="41632"/>
                  </a:lnTo>
                  <a:cubicBezTo>
                    <a:pt x="133779" y="41632"/>
                    <a:pt x="128783" y="43575"/>
                    <a:pt x="124897" y="46906"/>
                  </a:cubicBezTo>
                  <a:lnTo>
                    <a:pt x="124897" y="34694"/>
                  </a:lnTo>
                  <a:lnTo>
                    <a:pt x="131836" y="34694"/>
                  </a:lnTo>
                  <a:cubicBezTo>
                    <a:pt x="143216" y="34694"/>
                    <a:pt x="152652" y="25257"/>
                    <a:pt x="152652" y="13877"/>
                  </a:cubicBezTo>
                  <a:cubicBezTo>
                    <a:pt x="152652" y="9992"/>
                    <a:pt x="149599" y="6939"/>
                    <a:pt x="145714" y="6939"/>
                  </a:cubicBezTo>
                  <a:cubicBezTo>
                    <a:pt x="144048" y="6939"/>
                    <a:pt x="142447" y="6901"/>
                    <a:pt x="140892" y="6901"/>
                  </a:cubicBezTo>
                  <a:cubicBezTo>
                    <a:pt x="135194" y="6901"/>
                    <a:pt x="130131" y="7415"/>
                    <a:pt x="124897" y="12212"/>
                  </a:cubicBezTo>
                  <a:lnTo>
                    <a:pt x="124897" y="3331"/>
                  </a:lnTo>
                  <a:cubicBezTo>
                    <a:pt x="124897" y="1665"/>
                    <a:pt x="123232" y="0"/>
                    <a:pt x="12128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9"/>
            <p:cNvSpPr/>
            <p:nvPr/>
          </p:nvSpPr>
          <p:spPr>
            <a:xfrm>
              <a:off x="4389375" y="3620075"/>
              <a:ext cx="277575" cy="261050"/>
            </a:xfrm>
            <a:custGeom>
              <a:rect b="b" l="l" r="r" t="t"/>
              <a:pathLst>
                <a:path extrusionOk="0" h="10442" w="11103">
                  <a:moveTo>
                    <a:pt x="7532" y="0"/>
                  </a:moveTo>
                  <a:cubicBezTo>
                    <a:pt x="7085" y="0"/>
                    <a:pt x="6614" y="65"/>
                    <a:pt x="6106" y="166"/>
                  </a:cubicBezTo>
                  <a:cubicBezTo>
                    <a:pt x="3609" y="1276"/>
                    <a:pt x="1666" y="3219"/>
                    <a:pt x="556" y="5717"/>
                  </a:cubicBezTo>
                  <a:cubicBezTo>
                    <a:pt x="0" y="7660"/>
                    <a:pt x="833" y="9603"/>
                    <a:pt x="2776" y="10158"/>
                  </a:cubicBezTo>
                  <a:cubicBezTo>
                    <a:pt x="3165" y="10353"/>
                    <a:pt x="3570" y="10441"/>
                    <a:pt x="3972" y="10441"/>
                  </a:cubicBezTo>
                  <a:cubicBezTo>
                    <a:pt x="5289" y="10441"/>
                    <a:pt x="6579" y="9491"/>
                    <a:pt x="7217" y="8215"/>
                  </a:cubicBezTo>
                  <a:cubicBezTo>
                    <a:pt x="7494" y="7383"/>
                    <a:pt x="7772" y="7105"/>
                    <a:pt x="8604" y="6827"/>
                  </a:cubicBezTo>
                  <a:cubicBezTo>
                    <a:pt x="9715" y="6272"/>
                    <a:pt x="10547" y="5440"/>
                    <a:pt x="10825" y="4052"/>
                  </a:cubicBezTo>
                  <a:cubicBezTo>
                    <a:pt x="11102" y="2942"/>
                    <a:pt x="10547" y="1554"/>
                    <a:pt x="9715" y="721"/>
                  </a:cubicBezTo>
                  <a:cubicBezTo>
                    <a:pt x="9011" y="193"/>
                    <a:pt x="8307" y="0"/>
                    <a:pt x="753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4" name="Google Shape;644;p29"/>
          <p:cNvSpPr txBox="1"/>
          <p:nvPr/>
        </p:nvSpPr>
        <p:spPr>
          <a:xfrm>
            <a:off x="733963" y="1389600"/>
            <a:ext cx="1711200" cy="400200"/>
          </a:xfrm>
          <a:prstGeom prst="rect">
            <a:avLst/>
          </a:prstGeom>
          <a:solidFill>
            <a:srgbClr val="F3AC3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Solar energy</a:t>
            </a:r>
            <a:endParaRPr b="1">
              <a:latin typeface="Montserrat"/>
              <a:ea typeface="Montserrat"/>
              <a:cs typeface="Montserrat"/>
              <a:sym typeface="Montserrat"/>
            </a:endParaRPr>
          </a:p>
        </p:txBody>
      </p:sp>
      <p:sp>
        <p:nvSpPr>
          <p:cNvPr id="645" name="Google Shape;645;p29"/>
          <p:cNvSpPr txBox="1"/>
          <p:nvPr/>
        </p:nvSpPr>
        <p:spPr>
          <a:xfrm>
            <a:off x="6385800" y="1389599"/>
            <a:ext cx="2403000" cy="400200"/>
          </a:xfrm>
          <a:prstGeom prst="rect">
            <a:avLst/>
          </a:prstGeom>
          <a:solidFill>
            <a:schemeClr val="dk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Hydroelectric energy</a:t>
            </a:r>
            <a:endParaRPr b="1">
              <a:latin typeface="Montserrat"/>
              <a:ea typeface="Montserrat"/>
              <a:cs typeface="Montserrat"/>
              <a:sym typeface="Montserrat"/>
            </a:endParaRPr>
          </a:p>
        </p:txBody>
      </p:sp>
      <p:sp>
        <p:nvSpPr>
          <p:cNvPr id="646" name="Google Shape;646;p29"/>
          <p:cNvSpPr txBox="1"/>
          <p:nvPr/>
        </p:nvSpPr>
        <p:spPr>
          <a:xfrm>
            <a:off x="3716050" y="1279775"/>
            <a:ext cx="19104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Biomass energy</a:t>
            </a:r>
            <a:endParaRPr b="1">
              <a:latin typeface="Montserrat"/>
              <a:ea typeface="Montserrat"/>
              <a:cs typeface="Montserrat"/>
              <a:sym typeface="Montserrat"/>
            </a:endParaRPr>
          </a:p>
        </p:txBody>
      </p:sp>
      <p:sp>
        <p:nvSpPr>
          <p:cNvPr id="647" name="Google Shape;647;p29"/>
          <p:cNvSpPr txBox="1"/>
          <p:nvPr/>
        </p:nvSpPr>
        <p:spPr>
          <a:xfrm>
            <a:off x="1562013" y="4235025"/>
            <a:ext cx="2115300" cy="400200"/>
          </a:xfrm>
          <a:prstGeom prst="rect">
            <a:avLst/>
          </a:prstGeom>
          <a:solidFill>
            <a:srgbClr val="A7E3F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Wind energy</a:t>
            </a:r>
            <a:endParaRPr b="1">
              <a:latin typeface="Montserrat"/>
              <a:ea typeface="Montserrat"/>
              <a:cs typeface="Montserrat"/>
              <a:sym typeface="Montserrat"/>
            </a:endParaRPr>
          </a:p>
        </p:txBody>
      </p:sp>
      <p:sp>
        <p:nvSpPr>
          <p:cNvPr id="648" name="Google Shape;648;p29"/>
          <p:cNvSpPr txBox="1"/>
          <p:nvPr/>
        </p:nvSpPr>
        <p:spPr>
          <a:xfrm>
            <a:off x="5988786" y="4282221"/>
            <a:ext cx="2115300" cy="400200"/>
          </a:xfrm>
          <a:prstGeom prst="rect">
            <a:avLst/>
          </a:prstGeom>
          <a:solidFill>
            <a:srgbClr val="DE4C5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Geothermal energy</a:t>
            </a:r>
            <a:endParaRPr b="1">
              <a:latin typeface="Montserrat"/>
              <a:ea typeface="Montserrat"/>
              <a:cs typeface="Montserrat"/>
              <a:sym typeface="Montserrat"/>
            </a:endParaRPr>
          </a:p>
        </p:txBody>
      </p:sp>
      <p:grpSp>
        <p:nvGrpSpPr>
          <p:cNvPr id="649" name="Google Shape;649;p29"/>
          <p:cNvGrpSpPr/>
          <p:nvPr/>
        </p:nvGrpSpPr>
        <p:grpSpPr>
          <a:xfrm>
            <a:off x="2318882" y="3443622"/>
            <a:ext cx="601552" cy="463108"/>
            <a:chOff x="1171050" y="823650"/>
            <a:chExt cx="5258325" cy="4048150"/>
          </a:xfrm>
        </p:grpSpPr>
        <p:sp>
          <p:nvSpPr>
            <p:cNvPr id="650" name="Google Shape;650;p29"/>
            <p:cNvSpPr/>
            <p:nvPr/>
          </p:nvSpPr>
          <p:spPr>
            <a:xfrm>
              <a:off x="1171050" y="823650"/>
              <a:ext cx="5258325" cy="4048150"/>
            </a:xfrm>
            <a:custGeom>
              <a:rect b="b" l="l" r="r" t="t"/>
              <a:pathLst>
                <a:path extrusionOk="0" h="161926" w="210333">
                  <a:moveTo>
                    <a:pt x="161371" y="6133"/>
                  </a:moveTo>
                  <a:cubicBezTo>
                    <a:pt x="162153" y="6133"/>
                    <a:pt x="162838" y="6655"/>
                    <a:pt x="163034" y="7437"/>
                  </a:cubicBezTo>
                  <a:lnTo>
                    <a:pt x="169852" y="36502"/>
                  </a:lnTo>
                  <a:cubicBezTo>
                    <a:pt x="169917" y="36697"/>
                    <a:pt x="169884" y="36926"/>
                    <a:pt x="169754" y="37089"/>
                  </a:cubicBezTo>
                  <a:lnTo>
                    <a:pt x="164959" y="44070"/>
                  </a:lnTo>
                  <a:cubicBezTo>
                    <a:pt x="163813" y="43682"/>
                    <a:pt x="162610" y="43486"/>
                    <a:pt x="161408" y="43486"/>
                  </a:cubicBezTo>
                  <a:cubicBezTo>
                    <a:pt x="160180" y="43486"/>
                    <a:pt x="158952" y="43690"/>
                    <a:pt x="157782" y="44102"/>
                  </a:cubicBezTo>
                  <a:lnTo>
                    <a:pt x="152987" y="37121"/>
                  </a:lnTo>
                  <a:cubicBezTo>
                    <a:pt x="152857" y="36926"/>
                    <a:pt x="152824" y="36697"/>
                    <a:pt x="152889" y="36502"/>
                  </a:cubicBezTo>
                  <a:lnTo>
                    <a:pt x="159707" y="7437"/>
                  </a:lnTo>
                  <a:cubicBezTo>
                    <a:pt x="159903" y="6655"/>
                    <a:pt x="160588" y="6133"/>
                    <a:pt x="161371" y="6133"/>
                  </a:cubicBezTo>
                  <a:close/>
                  <a:moveTo>
                    <a:pt x="161409" y="49611"/>
                  </a:moveTo>
                  <a:cubicBezTo>
                    <a:pt x="163806" y="49611"/>
                    <a:pt x="165864" y="51413"/>
                    <a:pt x="166166" y="53855"/>
                  </a:cubicBezTo>
                  <a:cubicBezTo>
                    <a:pt x="166166" y="53855"/>
                    <a:pt x="166166" y="53888"/>
                    <a:pt x="166166" y="53888"/>
                  </a:cubicBezTo>
                  <a:cubicBezTo>
                    <a:pt x="166166" y="53921"/>
                    <a:pt x="166166" y="53921"/>
                    <a:pt x="166166" y="53953"/>
                  </a:cubicBezTo>
                  <a:cubicBezTo>
                    <a:pt x="166427" y="56563"/>
                    <a:pt x="164535" y="58912"/>
                    <a:pt x="161925" y="59205"/>
                  </a:cubicBezTo>
                  <a:cubicBezTo>
                    <a:pt x="161726" y="59230"/>
                    <a:pt x="161528" y="59242"/>
                    <a:pt x="161333" y="59242"/>
                  </a:cubicBezTo>
                  <a:cubicBezTo>
                    <a:pt x="158935" y="59242"/>
                    <a:pt x="156877" y="57440"/>
                    <a:pt x="156575" y="54997"/>
                  </a:cubicBezTo>
                  <a:cubicBezTo>
                    <a:pt x="156282" y="52355"/>
                    <a:pt x="158174" y="49941"/>
                    <a:pt x="160816" y="49647"/>
                  </a:cubicBezTo>
                  <a:cubicBezTo>
                    <a:pt x="161015" y="49623"/>
                    <a:pt x="161213" y="49611"/>
                    <a:pt x="161409" y="49611"/>
                  </a:cubicBezTo>
                  <a:close/>
                  <a:moveTo>
                    <a:pt x="48963" y="35784"/>
                  </a:moveTo>
                  <a:cubicBezTo>
                    <a:pt x="49745" y="35784"/>
                    <a:pt x="50430" y="36339"/>
                    <a:pt x="50626" y="37121"/>
                  </a:cubicBezTo>
                  <a:lnTo>
                    <a:pt x="57444" y="66186"/>
                  </a:lnTo>
                  <a:cubicBezTo>
                    <a:pt x="57509" y="66381"/>
                    <a:pt x="57476" y="66610"/>
                    <a:pt x="57346" y="66773"/>
                  </a:cubicBezTo>
                  <a:lnTo>
                    <a:pt x="52551" y="73754"/>
                  </a:lnTo>
                  <a:cubicBezTo>
                    <a:pt x="51397" y="73358"/>
                    <a:pt x="50186" y="73154"/>
                    <a:pt x="48962" y="73154"/>
                  </a:cubicBezTo>
                  <a:cubicBezTo>
                    <a:pt x="47763" y="73154"/>
                    <a:pt x="46553" y="73350"/>
                    <a:pt x="45374" y="73754"/>
                  </a:cubicBezTo>
                  <a:lnTo>
                    <a:pt x="40579" y="66773"/>
                  </a:lnTo>
                  <a:cubicBezTo>
                    <a:pt x="40449" y="66610"/>
                    <a:pt x="40416" y="66381"/>
                    <a:pt x="40481" y="66153"/>
                  </a:cubicBezTo>
                  <a:lnTo>
                    <a:pt x="47299" y="37121"/>
                  </a:lnTo>
                  <a:cubicBezTo>
                    <a:pt x="47495" y="36339"/>
                    <a:pt x="48180" y="35784"/>
                    <a:pt x="48963" y="35784"/>
                  </a:cubicBezTo>
                  <a:close/>
                  <a:moveTo>
                    <a:pt x="142190" y="55813"/>
                  </a:moveTo>
                  <a:lnTo>
                    <a:pt x="150639" y="56498"/>
                  </a:lnTo>
                  <a:cubicBezTo>
                    <a:pt x="151095" y="58977"/>
                    <a:pt x="152400" y="61130"/>
                    <a:pt x="154194" y="62695"/>
                  </a:cubicBezTo>
                  <a:lnTo>
                    <a:pt x="150541" y="70328"/>
                  </a:lnTo>
                  <a:cubicBezTo>
                    <a:pt x="150476" y="70524"/>
                    <a:pt x="150280" y="70687"/>
                    <a:pt x="150084" y="70753"/>
                  </a:cubicBezTo>
                  <a:lnTo>
                    <a:pt x="121509" y="79364"/>
                  </a:lnTo>
                  <a:cubicBezTo>
                    <a:pt x="121349" y="79413"/>
                    <a:pt x="121185" y="79437"/>
                    <a:pt x="121023" y="79437"/>
                  </a:cubicBezTo>
                  <a:cubicBezTo>
                    <a:pt x="120429" y="79437"/>
                    <a:pt x="119860" y="79120"/>
                    <a:pt x="119552" y="78581"/>
                  </a:cubicBezTo>
                  <a:cubicBezTo>
                    <a:pt x="119128" y="77896"/>
                    <a:pt x="119258" y="77016"/>
                    <a:pt x="119846" y="76494"/>
                  </a:cubicBezTo>
                  <a:lnTo>
                    <a:pt x="141603" y="56041"/>
                  </a:lnTo>
                  <a:cubicBezTo>
                    <a:pt x="141766" y="55878"/>
                    <a:pt x="141962" y="55813"/>
                    <a:pt x="142190" y="55813"/>
                  </a:cubicBezTo>
                  <a:close/>
                  <a:moveTo>
                    <a:pt x="180663" y="55837"/>
                  </a:moveTo>
                  <a:cubicBezTo>
                    <a:pt x="180844" y="55837"/>
                    <a:pt x="181002" y="55905"/>
                    <a:pt x="181138" y="56041"/>
                  </a:cubicBezTo>
                  <a:lnTo>
                    <a:pt x="202896" y="76494"/>
                  </a:lnTo>
                  <a:cubicBezTo>
                    <a:pt x="203483" y="77016"/>
                    <a:pt x="203581" y="77896"/>
                    <a:pt x="203189" y="78581"/>
                  </a:cubicBezTo>
                  <a:cubicBezTo>
                    <a:pt x="202882" y="79120"/>
                    <a:pt x="202312" y="79437"/>
                    <a:pt x="201718" y="79437"/>
                  </a:cubicBezTo>
                  <a:cubicBezTo>
                    <a:pt x="201556" y="79437"/>
                    <a:pt x="201393" y="79413"/>
                    <a:pt x="201232" y="79364"/>
                  </a:cubicBezTo>
                  <a:lnTo>
                    <a:pt x="172657" y="70753"/>
                  </a:lnTo>
                  <a:cubicBezTo>
                    <a:pt x="172461" y="70687"/>
                    <a:pt x="172266" y="70524"/>
                    <a:pt x="172168" y="70328"/>
                  </a:cubicBezTo>
                  <a:lnTo>
                    <a:pt x="168547" y="62695"/>
                  </a:lnTo>
                  <a:cubicBezTo>
                    <a:pt x="170439" y="61032"/>
                    <a:pt x="171678" y="58814"/>
                    <a:pt x="172103" y="56498"/>
                  </a:cubicBezTo>
                  <a:lnTo>
                    <a:pt x="180551" y="55845"/>
                  </a:lnTo>
                  <a:cubicBezTo>
                    <a:pt x="180589" y="55840"/>
                    <a:pt x="180626" y="55837"/>
                    <a:pt x="180663" y="55837"/>
                  </a:cubicBezTo>
                  <a:close/>
                  <a:moveTo>
                    <a:pt x="48963" y="79266"/>
                  </a:moveTo>
                  <a:cubicBezTo>
                    <a:pt x="51376" y="79266"/>
                    <a:pt x="53529" y="81093"/>
                    <a:pt x="53758" y="83540"/>
                  </a:cubicBezTo>
                  <a:cubicBezTo>
                    <a:pt x="53758" y="83540"/>
                    <a:pt x="53758" y="83572"/>
                    <a:pt x="53758" y="83572"/>
                  </a:cubicBezTo>
                  <a:cubicBezTo>
                    <a:pt x="53758" y="83572"/>
                    <a:pt x="53758" y="83572"/>
                    <a:pt x="53758" y="83605"/>
                  </a:cubicBezTo>
                  <a:cubicBezTo>
                    <a:pt x="54019" y="86214"/>
                    <a:pt x="52159" y="88563"/>
                    <a:pt x="49517" y="88889"/>
                  </a:cubicBezTo>
                  <a:cubicBezTo>
                    <a:pt x="49318" y="88914"/>
                    <a:pt x="49120" y="88926"/>
                    <a:pt x="48925" y="88926"/>
                  </a:cubicBezTo>
                  <a:cubicBezTo>
                    <a:pt x="46528" y="88926"/>
                    <a:pt x="44469" y="87122"/>
                    <a:pt x="44167" y="84649"/>
                  </a:cubicBezTo>
                  <a:cubicBezTo>
                    <a:pt x="43841" y="81811"/>
                    <a:pt x="46059" y="79266"/>
                    <a:pt x="48963" y="79266"/>
                  </a:cubicBezTo>
                  <a:close/>
                  <a:moveTo>
                    <a:pt x="29782" y="85497"/>
                  </a:moveTo>
                  <a:lnTo>
                    <a:pt x="38231" y="86182"/>
                  </a:lnTo>
                  <a:cubicBezTo>
                    <a:pt x="38687" y="88596"/>
                    <a:pt x="39927" y="90749"/>
                    <a:pt x="41786" y="92380"/>
                  </a:cubicBezTo>
                  <a:cubicBezTo>
                    <a:pt x="41493" y="93032"/>
                    <a:pt x="38524" y="99230"/>
                    <a:pt x="38165" y="100013"/>
                  </a:cubicBezTo>
                  <a:cubicBezTo>
                    <a:pt x="38068" y="100208"/>
                    <a:pt x="37872" y="100371"/>
                    <a:pt x="37676" y="100404"/>
                  </a:cubicBezTo>
                  <a:lnTo>
                    <a:pt x="9101" y="109016"/>
                  </a:lnTo>
                  <a:cubicBezTo>
                    <a:pt x="8932" y="109067"/>
                    <a:pt x="8760" y="109092"/>
                    <a:pt x="8590" y="109092"/>
                  </a:cubicBezTo>
                  <a:cubicBezTo>
                    <a:pt x="8005" y="109092"/>
                    <a:pt x="7447" y="108796"/>
                    <a:pt x="7144" y="108265"/>
                  </a:cubicBezTo>
                  <a:cubicBezTo>
                    <a:pt x="6752" y="107548"/>
                    <a:pt x="6850" y="106700"/>
                    <a:pt x="7437" y="106145"/>
                  </a:cubicBezTo>
                  <a:lnTo>
                    <a:pt x="29195" y="85725"/>
                  </a:lnTo>
                  <a:cubicBezTo>
                    <a:pt x="29358" y="85562"/>
                    <a:pt x="29554" y="85497"/>
                    <a:pt x="29782" y="85497"/>
                  </a:cubicBezTo>
                  <a:close/>
                  <a:moveTo>
                    <a:pt x="68143" y="85497"/>
                  </a:moveTo>
                  <a:cubicBezTo>
                    <a:pt x="68371" y="85497"/>
                    <a:pt x="68567" y="85562"/>
                    <a:pt x="68730" y="85725"/>
                  </a:cubicBezTo>
                  <a:lnTo>
                    <a:pt x="90488" y="106145"/>
                  </a:lnTo>
                  <a:cubicBezTo>
                    <a:pt x="91075" y="106700"/>
                    <a:pt x="91205" y="107548"/>
                    <a:pt x="90781" y="108265"/>
                  </a:cubicBezTo>
                  <a:cubicBezTo>
                    <a:pt x="90478" y="108796"/>
                    <a:pt x="89920" y="109092"/>
                    <a:pt x="89335" y="109092"/>
                  </a:cubicBezTo>
                  <a:cubicBezTo>
                    <a:pt x="89165" y="109092"/>
                    <a:pt x="88993" y="109067"/>
                    <a:pt x="88824" y="109016"/>
                  </a:cubicBezTo>
                  <a:lnTo>
                    <a:pt x="60249" y="100404"/>
                  </a:lnTo>
                  <a:cubicBezTo>
                    <a:pt x="60021" y="100371"/>
                    <a:pt x="59858" y="100208"/>
                    <a:pt x="59792" y="100013"/>
                  </a:cubicBezTo>
                  <a:lnTo>
                    <a:pt x="56139" y="92347"/>
                  </a:lnTo>
                  <a:cubicBezTo>
                    <a:pt x="57966" y="90781"/>
                    <a:pt x="59238" y="88596"/>
                    <a:pt x="59694" y="86182"/>
                  </a:cubicBezTo>
                  <a:lnTo>
                    <a:pt x="68143" y="85497"/>
                  </a:lnTo>
                  <a:close/>
                  <a:moveTo>
                    <a:pt x="50561" y="94924"/>
                  </a:moveTo>
                  <a:lnTo>
                    <a:pt x="52127" y="98186"/>
                  </a:lnTo>
                  <a:lnTo>
                    <a:pt x="53986" y="132959"/>
                  </a:lnTo>
                  <a:cubicBezTo>
                    <a:pt x="50528" y="133970"/>
                    <a:pt x="47103" y="135112"/>
                    <a:pt x="43776" y="136351"/>
                  </a:cubicBezTo>
                  <a:lnTo>
                    <a:pt x="45798" y="98186"/>
                  </a:lnTo>
                  <a:lnTo>
                    <a:pt x="47364" y="94924"/>
                  </a:lnTo>
                  <a:cubicBezTo>
                    <a:pt x="47919" y="95005"/>
                    <a:pt x="48441" y="95046"/>
                    <a:pt x="48963" y="95046"/>
                  </a:cubicBezTo>
                  <a:cubicBezTo>
                    <a:pt x="49484" y="95046"/>
                    <a:pt x="50006" y="95005"/>
                    <a:pt x="50561" y="94924"/>
                  </a:cubicBezTo>
                  <a:close/>
                  <a:moveTo>
                    <a:pt x="176278" y="148942"/>
                  </a:moveTo>
                  <a:lnTo>
                    <a:pt x="176278" y="155793"/>
                  </a:lnTo>
                  <a:lnTo>
                    <a:pt x="146463" y="155793"/>
                  </a:lnTo>
                  <a:lnTo>
                    <a:pt x="146463" y="148942"/>
                  </a:lnTo>
                  <a:close/>
                  <a:moveTo>
                    <a:pt x="161371" y="0"/>
                  </a:moveTo>
                  <a:cubicBezTo>
                    <a:pt x="157717" y="0"/>
                    <a:pt x="154586" y="2479"/>
                    <a:pt x="153770" y="6035"/>
                  </a:cubicBezTo>
                  <a:lnTo>
                    <a:pt x="146920" y="35099"/>
                  </a:lnTo>
                  <a:cubicBezTo>
                    <a:pt x="146496" y="36958"/>
                    <a:pt x="146855" y="38948"/>
                    <a:pt x="147964" y="40579"/>
                  </a:cubicBezTo>
                  <a:lnTo>
                    <a:pt x="152792" y="47625"/>
                  </a:lnTo>
                  <a:cubicBezTo>
                    <a:pt x="152139" y="48473"/>
                    <a:pt x="151585" y="49419"/>
                    <a:pt x="151193" y="50398"/>
                  </a:cubicBezTo>
                  <a:lnTo>
                    <a:pt x="142647" y="49745"/>
                  </a:lnTo>
                  <a:cubicBezTo>
                    <a:pt x="142459" y="49729"/>
                    <a:pt x="142272" y="49722"/>
                    <a:pt x="142085" y="49722"/>
                  </a:cubicBezTo>
                  <a:cubicBezTo>
                    <a:pt x="140352" y="49722"/>
                    <a:pt x="138661" y="50394"/>
                    <a:pt x="137395" y="51572"/>
                  </a:cubicBezTo>
                  <a:lnTo>
                    <a:pt x="115670" y="72025"/>
                  </a:lnTo>
                  <a:cubicBezTo>
                    <a:pt x="112995" y="74536"/>
                    <a:pt x="112408" y="78483"/>
                    <a:pt x="114235" y="81615"/>
                  </a:cubicBezTo>
                  <a:cubicBezTo>
                    <a:pt x="115670" y="84094"/>
                    <a:pt x="118247" y="85562"/>
                    <a:pt x="120987" y="85562"/>
                  </a:cubicBezTo>
                  <a:cubicBezTo>
                    <a:pt x="121002" y="85562"/>
                    <a:pt x="121017" y="85562"/>
                    <a:pt x="121031" y="85562"/>
                  </a:cubicBezTo>
                  <a:cubicBezTo>
                    <a:pt x="123023" y="85562"/>
                    <a:pt x="121825" y="85530"/>
                    <a:pt x="151650" y="76657"/>
                  </a:cubicBezTo>
                  <a:lnTo>
                    <a:pt x="151650" y="76657"/>
                  </a:lnTo>
                  <a:lnTo>
                    <a:pt x="148616" y="133481"/>
                  </a:lnTo>
                  <a:cubicBezTo>
                    <a:pt x="133187" y="128685"/>
                    <a:pt x="116975" y="126272"/>
                    <a:pt x="100404" y="126272"/>
                  </a:cubicBezTo>
                  <a:cubicBezTo>
                    <a:pt x="95348" y="126272"/>
                    <a:pt x="90259" y="126500"/>
                    <a:pt x="85203" y="126957"/>
                  </a:cubicBezTo>
                  <a:cubicBezTo>
                    <a:pt x="83540" y="127120"/>
                    <a:pt x="82300" y="128588"/>
                    <a:pt x="82431" y="130284"/>
                  </a:cubicBezTo>
                  <a:cubicBezTo>
                    <a:pt x="82586" y="131867"/>
                    <a:pt x="83922" y="133066"/>
                    <a:pt x="85513" y="133066"/>
                  </a:cubicBezTo>
                  <a:cubicBezTo>
                    <a:pt x="85594" y="133066"/>
                    <a:pt x="85676" y="133063"/>
                    <a:pt x="85758" y="133056"/>
                  </a:cubicBezTo>
                  <a:cubicBezTo>
                    <a:pt x="90618" y="132600"/>
                    <a:pt x="95544" y="132371"/>
                    <a:pt x="100404" y="132371"/>
                  </a:cubicBezTo>
                  <a:cubicBezTo>
                    <a:pt x="116910" y="132371"/>
                    <a:pt x="132991" y="134883"/>
                    <a:pt x="148290" y="139809"/>
                  </a:cubicBezTo>
                  <a:lnTo>
                    <a:pt x="148127" y="142810"/>
                  </a:lnTo>
                  <a:lnTo>
                    <a:pt x="145028" y="142810"/>
                  </a:lnTo>
                  <a:cubicBezTo>
                    <a:pt x="142451" y="142810"/>
                    <a:pt x="140363" y="144898"/>
                    <a:pt x="140363" y="147474"/>
                  </a:cubicBezTo>
                  <a:lnTo>
                    <a:pt x="140363" y="155793"/>
                  </a:lnTo>
                  <a:lnTo>
                    <a:pt x="18430" y="155793"/>
                  </a:lnTo>
                  <a:cubicBezTo>
                    <a:pt x="34218" y="145648"/>
                    <a:pt x="52551" y="138471"/>
                    <a:pt x="71764" y="134948"/>
                  </a:cubicBezTo>
                  <a:cubicBezTo>
                    <a:pt x="73427" y="134655"/>
                    <a:pt x="74537" y="133056"/>
                    <a:pt x="74210" y="131393"/>
                  </a:cubicBezTo>
                  <a:cubicBezTo>
                    <a:pt x="73949" y="129913"/>
                    <a:pt x="72656" y="128898"/>
                    <a:pt x="71203" y="128898"/>
                  </a:cubicBezTo>
                  <a:cubicBezTo>
                    <a:pt x="71022" y="128898"/>
                    <a:pt x="70839" y="128914"/>
                    <a:pt x="70655" y="128946"/>
                  </a:cubicBezTo>
                  <a:cubicBezTo>
                    <a:pt x="67067" y="129599"/>
                    <a:pt x="63511" y="130382"/>
                    <a:pt x="60021" y="131262"/>
                  </a:cubicBezTo>
                  <a:lnTo>
                    <a:pt x="58683" y="106341"/>
                  </a:lnTo>
                  <a:lnTo>
                    <a:pt x="58683" y="106341"/>
                  </a:lnTo>
                  <a:cubicBezTo>
                    <a:pt x="88508" y="115181"/>
                    <a:pt x="87310" y="115213"/>
                    <a:pt x="89302" y="115213"/>
                  </a:cubicBezTo>
                  <a:cubicBezTo>
                    <a:pt x="89316" y="115213"/>
                    <a:pt x="89331" y="115213"/>
                    <a:pt x="89346" y="115213"/>
                  </a:cubicBezTo>
                  <a:cubicBezTo>
                    <a:pt x="92053" y="115213"/>
                    <a:pt x="94663" y="113778"/>
                    <a:pt x="96098" y="111299"/>
                  </a:cubicBezTo>
                  <a:cubicBezTo>
                    <a:pt x="97925" y="108135"/>
                    <a:pt x="97338" y="104188"/>
                    <a:pt x="94663" y="101709"/>
                  </a:cubicBezTo>
                  <a:lnTo>
                    <a:pt x="72938" y="81256"/>
                  </a:lnTo>
                  <a:cubicBezTo>
                    <a:pt x="71653" y="80031"/>
                    <a:pt x="69930" y="79380"/>
                    <a:pt x="68170" y="79380"/>
                  </a:cubicBezTo>
                  <a:cubicBezTo>
                    <a:pt x="68009" y="79380"/>
                    <a:pt x="67848" y="79386"/>
                    <a:pt x="67686" y="79397"/>
                  </a:cubicBezTo>
                  <a:lnTo>
                    <a:pt x="59140" y="80082"/>
                  </a:lnTo>
                  <a:cubicBezTo>
                    <a:pt x="58749" y="79071"/>
                    <a:pt x="58194" y="78125"/>
                    <a:pt x="57542" y="77309"/>
                  </a:cubicBezTo>
                  <a:lnTo>
                    <a:pt x="62402" y="70231"/>
                  </a:lnTo>
                  <a:cubicBezTo>
                    <a:pt x="63478" y="68632"/>
                    <a:pt x="63837" y="66642"/>
                    <a:pt x="63413" y="64783"/>
                  </a:cubicBezTo>
                  <a:lnTo>
                    <a:pt x="56563" y="35719"/>
                  </a:lnTo>
                  <a:cubicBezTo>
                    <a:pt x="55747" y="32163"/>
                    <a:pt x="52616" y="29684"/>
                    <a:pt x="48963" y="29684"/>
                  </a:cubicBezTo>
                  <a:cubicBezTo>
                    <a:pt x="45309" y="29684"/>
                    <a:pt x="42178" y="32163"/>
                    <a:pt x="41362" y="35719"/>
                  </a:cubicBezTo>
                  <a:lnTo>
                    <a:pt x="34512" y="64783"/>
                  </a:lnTo>
                  <a:cubicBezTo>
                    <a:pt x="34088" y="66642"/>
                    <a:pt x="34447" y="68632"/>
                    <a:pt x="35556" y="70231"/>
                  </a:cubicBezTo>
                  <a:lnTo>
                    <a:pt x="40384" y="77309"/>
                  </a:lnTo>
                  <a:cubicBezTo>
                    <a:pt x="39699" y="78157"/>
                    <a:pt x="39177" y="79103"/>
                    <a:pt x="38785" y="80082"/>
                  </a:cubicBezTo>
                  <a:lnTo>
                    <a:pt x="30239" y="79397"/>
                  </a:lnTo>
                  <a:cubicBezTo>
                    <a:pt x="30078" y="79386"/>
                    <a:pt x="29916" y="79380"/>
                    <a:pt x="29755" y="79380"/>
                  </a:cubicBezTo>
                  <a:cubicBezTo>
                    <a:pt x="27995" y="79380"/>
                    <a:pt x="26272" y="80031"/>
                    <a:pt x="24987" y="81256"/>
                  </a:cubicBezTo>
                  <a:lnTo>
                    <a:pt x="3262" y="101709"/>
                  </a:lnTo>
                  <a:cubicBezTo>
                    <a:pt x="587" y="104188"/>
                    <a:pt x="0" y="108135"/>
                    <a:pt x="1827" y="111299"/>
                  </a:cubicBezTo>
                  <a:cubicBezTo>
                    <a:pt x="3264" y="113763"/>
                    <a:pt x="5852" y="115217"/>
                    <a:pt x="8606" y="115217"/>
                  </a:cubicBezTo>
                  <a:cubicBezTo>
                    <a:pt x="9352" y="115217"/>
                    <a:pt x="10111" y="115110"/>
                    <a:pt x="10863" y="114887"/>
                  </a:cubicBezTo>
                  <a:lnTo>
                    <a:pt x="39242" y="106341"/>
                  </a:lnTo>
                  <a:lnTo>
                    <a:pt x="37513" y="138863"/>
                  </a:lnTo>
                  <a:cubicBezTo>
                    <a:pt x="28249" y="142777"/>
                    <a:pt x="19442" y="147605"/>
                    <a:pt x="11384" y="153150"/>
                  </a:cubicBezTo>
                  <a:cubicBezTo>
                    <a:pt x="9623" y="154357"/>
                    <a:pt x="8905" y="156510"/>
                    <a:pt x="9525" y="158533"/>
                  </a:cubicBezTo>
                  <a:cubicBezTo>
                    <a:pt x="10145" y="160555"/>
                    <a:pt x="12004" y="161925"/>
                    <a:pt x="14092" y="161925"/>
                  </a:cubicBezTo>
                  <a:lnTo>
                    <a:pt x="177713" y="161925"/>
                  </a:lnTo>
                  <a:cubicBezTo>
                    <a:pt x="180290" y="161925"/>
                    <a:pt x="182378" y="159805"/>
                    <a:pt x="182378" y="157228"/>
                  </a:cubicBezTo>
                  <a:lnTo>
                    <a:pt x="182378" y="147474"/>
                  </a:lnTo>
                  <a:cubicBezTo>
                    <a:pt x="182378" y="144898"/>
                    <a:pt x="180290" y="142810"/>
                    <a:pt x="177713" y="142810"/>
                  </a:cubicBezTo>
                  <a:lnTo>
                    <a:pt x="174614" y="142810"/>
                  </a:lnTo>
                  <a:lnTo>
                    <a:pt x="172722" y="107417"/>
                  </a:lnTo>
                  <a:cubicBezTo>
                    <a:pt x="172628" y="105812"/>
                    <a:pt x="171289" y="104542"/>
                    <a:pt x="169672" y="104542"/>
                  </a:cubicBezTo>
                  <a:cubicBezTo>
                    <a:pt x="169613" y="104542"/>
                    <a:pt x="169553" y="104543"/>
                    <a:pt x="169493" y="104547"/>
                  </a:cubicBezTo>
                  <a:cubicBezTo>
                    <a:pt x="167829" y="104612"/>
                    <a:pt x="166525" y="106047"/>
                    <a:pt x="166622" y="107743"/>
                  </a:cubicBezTo>
                  <a:lnTo>
                    <a:pt x="168482" y="142810"/>
                  </a:lnTo>
                  <a:lnTo>
                    <a:pt x="154259" y="142810"/>
                  </a:lnTo>
                  <a:lnTo>
                    <a:pt x="158206" y="68502"/>
                  </a:lnTo>
                  <a:lnTo>
                    <a:pt x="159772" y="65240"/>
                  </a:lnTo>
                  <a:cubicBezTo>
                    <a:pt x="160310" y="65321"/>
                    <a:pt x="160841" y="65362"/>
                    <a:pt x="161371" y="65362"/>
                  </a:cubicBezTo>
                  <a:cubicBezTo>
                    <a:pt x="161901" y="65362"/>
                    <a:pt x="162431" y="65321"/>
                    <a:pt x="162969" y="65240"/>
                  </a:cubicBezTo>
                  <a:lnTo>
                    <a:pt x="164535" y="68502"/>
                  </a:lnTo>
                  <a:lnTo>
                    <a:pt x="165872" y="93489"/>
                  </a:lnTo>
                  <a:cubicBezTo>
                    <a:pt x="165937" y="95120"/>
                    <a:pt x="167307" y="96392"/>
                    <a:pt x="168906" y="96392"/>
                  </a:cubicBezTo>
                  <a:lnTo>
                    <a:pt x="169069" y="96392"/>
                  </a:lnTo>
                  <a:cubicBezTo>
                    <a:pt x="170765" y="96294"/>
                    <a:pt x="172070" y="94859"/>
                    <a:pt x="171972" y="93162"/>
                  </a:cubicBezTo>
                  <a:lnTo>
                    <a:pt x="171091" y="76657"/>
                  </a:lnTo>
                  <a:lnTo>
                    <a:pt x="171091" y="76657"/>
                  </a:lnTo>
                  <a:cubicBezTo>
                    <a:pt x="200884" y="85530"/>
                    <a:pt x="199685" y="85562"/>
                    <a:pt x="201709" y="85562"/>
                  </a:cubicBezTo>
                  <a:cubicBezTo>
                    <a:pt x="201724" y="85562"/>
                    <a:pt x="201739" y="85562"/>
                    <a:pt x="201754" y="85562"/>
                  </a:cubicBezTo>
                  <a:cubicBezTo>
                    <a:pt x="204494" y="85562"/>
                    <a:pt x="207071" y="84094"/>
                    <a:pt x="208506" y="81615"/>
                  </a:cubicBezTo>
                  <a:cubicBezTo>
                    <a:pt x="210333" y="78483"/>
                    <a:pt x="209746" y="74504"/>
                    <a:pt x="207071" y="72025"/>
                  </a:cubicBezTo>
                  <a:lnTo>
                    <a:pt x="185346" y="51572"/>
                  </a:lnTo>
                  <a:cubicBezTo>
                    <a:pt x="184051" y="50394"/>
                    <a:pt x="182383" y="49722"/>
                    <a:pt x="180656" y="49722"/>
                  </a:cubicBezTo>
                  <a:cubicBezTo>
                    <a:pt x="180469" y="49722"/>
                    <a:pt x="180282" y="49729"/>
                    <a:pt x="180094" y="49745"/>
                  </a:cubicBezTo>
                  <a:lnTo>
                    <a:pt x="171548" y="50398"/>
                  </a:lnTo>
                  <a:cubicBezTo>
                    <a:pt x="171157" y="49387"/>
                    <a:pt x="170602" y="48473"/>
                    <a:pt x="169950" y="47625"/>
                  </a:cubicBezTo>
                  <a:lnTo>
                    <a:pt x="174810" y="40547"/>
                  </a:lnTo>
                  <a:cubicBezTo>
                    <a:pt x="175886" y="38948"/>
                    <a:pt x="176245" y="36958"/>
                    <a:pt x="175821" y="35099"/>
                  </a:cubicBezTo>
                  <a:lnTo>
                    <a:pt x="168971" y="6035"/>
                  </a:lnTo>
                  <a:cubicBezTo>
                    <a:pt x="168156" y="2479"/>
                    <a:pt x="165024" y="0"/>
                    <a:pt x="1613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9"/>
            <p:cNvSpPr/>
            <p:nvPr/>
          </p:nvSpPr>
          <p:spPr>
            <a:xfrm>
              <a:off x="3204075" y="936175"/>
              <a:ext cx="996550" cy="530925"/>
            </a:xfrm>
            <a:custGeom>
              <a:rect b="b" l="l" r="r" t="t"/>
              <a:pathLst>
                <a:path extrusionOk="0" h="21237" w="39862">
                  <a:moveTo>
                    <a:pt x="10635" y="1"/>
                  </a:moveTo>
                  <a:cubicBezTo>
                    <a:pt x="4763" y="1"/>
                    <a:pt x="0" y="4763"/>
                    <a:pt x="0" y="10602"/>
                  </a:cubicBezTo>
                  <a:cubicBezTo>
                    <a:pt x="0" y="16474"/>
                    <a:pt x="4763" y="21236"/>
                    <a:pt x="10635" y="21236"/>
                  </a:cubicBezTo>
                  <a:lnTo>
                    <a:pt x="36828" y="21236"/>
                  </a:lnTo>
                  <a:cubicBezTo>
                    <a:pt x="38492" y="21236"/>
                    <a:pt x="39862" y="19866"/>
                    <a:pt x="39862" y="18170"/>
                  </a:cubicBezTo>
                  <a:cubicBezTo>
                    <a:pt x="39862" y="16474"/>
                    <a:pt x="38492" y="15104"/>
                    <a:pt x="36828" y="15104"/>
                  </a:cubicBezTo>
                  <a:lnTo>
                    <a:pt x="10635" y="15104"/>
                  </a:lnTo>
                  <a:cubicBezTo>
                    <a:pt x="8155" y="15104"/>
                    <a:pt x="6133" y="13081"/>
                    <a:pt x="6133" y="10602"/>
                  </a:cubicBezTo>
                  <a:cubicBezTo>
                    <a:pt x="6133" y="8123"/>
                    <a:pt x="8155" y="6101"/>
                    <a:pt x="10635" y="6101"/>
                  </a:cubicBezTo>
                  <a:cubicBezTo>
                    <a:pt x="12102" y="6101"/>
                    <a:pt x="13505" y="6851"/>
                    <a:pt x="14353" y="8058"/>
                  </a:cubicBezTo>
                  <a:cubicBezTo>
                    <a:pt x="14943" y="8932"/>
                    <a:pt x="15900" y="9401"/>
                    <a:pt x="16877" y="9401"/>
                  </a:cubicBezTo>
                  <a:cubicBezTo>
                    <a:pt x="17468" y="9401"/>
                    <a:pt x="18065" y="9230"/>
                    <a:pt x="18594" y="8873"/>
                  </a:cubicBezTo>
                  <a:cubicBezTo>
                    <a:pt x="19996" y="7895"/>
                    <a:pt x="20355" y="6003"/>
                    <a:pt x="19377" y="4600"/>
                  </a:cubicBezTo>
                  <a:cubicBezTo>
                    <a:pt x="17419" y="1729"/>
                    <a:pt x="14125" y="1"/>
                    <a:pt x="106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9"/>
            <p:cNvSpPr/>
            <p:nvPr/>
          </p:nvSpPr>
          <p:spPr>
            <a:xfrm>
              <a:off x="3588175" y="1597550"/>
              <a:ext cx="807375" cy="152525"/>
            </a:xfrm>
            <a:custGeom>
              <a:rect b="b" l="l" r="r" t="t"/>
              <a:pathLst>
                <a:path extrusionOk="0" h="6101" w="32295">
                  <a:moveTo>
                    <a:pt x="3034" y="0"/>
                  </a:moveTo>
                  <a:cubicBezTo>
                    <a:pt x="1370" y="0"/>
                    <a:pt x="0" y="1370"/>
                    <a:pt x="0" y="3067"/>
                  </a:cubicBezTo>
                  <a:cubicBezTo>
                    <a:pt x="0" y="4730"/>
                    <a:pt x="1370" y="6100"/>
                    <a:pt x="3034" y="6100"/>
                  </a:cubicBezTo>
                  <a:lnTo>
                    <a:pt x="29228" y="6100"/>
                  </a:lnTo>
                  <a:cubicBezTo>
                    <a:pt x="30924" y="6100"/>
                    <a:pt x="32294" y="4730"/>
                    <a:pt x="32294" y="3067"/>
                  </a:cubicBezTo>
                  <a:cubicBezTo>
                    <a:pt x="32294" y="1370"/>
                    <a:pt x="30924" y="0"/>
                    <a:pt x="29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9"/>
            <p:cNvSpPr/>
            <p:nvPr/>
          </p:nvSpPr>
          <p:spPr>
            <a:xfrm>
              <a:off x="3381850" y="1880525"/>
              <a:ext cx="807375" cy="153325"/>
            </a:xfrm>
            <a:custGeom>
              <a:rect b="b" l="l" r="r" t="t"/>
              <a:pathLst>
                <a:path extrusionOk="0" h="6133" w="32295">
                  <a:moveTo>
                    <a:pt x="3067" y="0"/>
                  </a:moveTo>
                  <a:cubicBezTo>
                    <a:pt x="1371" y="0"/>
                    <a:pt x="1" y="1370"/>
                    <a:pt x="1" y="3067"/>
                  </a:cubicBezTo>
                  <a:cubicBezTo>
                    <a:pt x="1" y="4763"/>
                    <a:pt x="1371" y="6133"/>
                    <a:pt x="3067" y="6133"/>
                  </a:cubicBezTo>
                  <a:lnTo>
                    <a:pt x="29261" y="6133"/>
                  </a:lnTo>
                  <a:cubicBezTo>
                    <a:pt x="30924" y="6133"/>
                    <a:pt x="32294" y="4763"/>
                    <a:pt x="32294" y="3067"/>
                  </a:cubicBezTo>
                  <a:cubicBezTo>
                    <a:pt x="32294" y="1370"/>
                    <a:pt x="30924" y="0"/>
                    <a:pt x="292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4" name="Google Shape;654;p29"/>
          <p:cNvSpPr txBox="1"/>
          <p:nvPr/>
        </p:nvSpPr>
        <p:spPr>
          <a:xfrm>
            <a:off x="2733263" y="2369024"/>
            <a:ext cx="38340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100">
                <a:latin typeface="Amatic SC"/>
                <a:ea typeface="Amatic SC"/>
                <a:cs typeface="Amatic SC"/>
                <a:sym typeface="Amatic SC"/>
              </a:rPr>
              <a:t>What are the renewable energy?</a:t>
            </a:r>
            <a:endParaRPr b="1" sz="3100">
              <a:latin typeface="Amatic SC"/>
              <a:ea typeface="Amatic SC"/>
              <a:cs typeface="Amatic SC"/>
              <a:sym typeface="Amatic SC"/>
            </a:endParaRPr>
          </a:p>
        </p:txBody>
      </p:sp>
      <p:cxnSp>
        <p:nvCxnSpPr>
          <p:cNvPr id="655" name="Google Shape;655;p29"/>
          <p:cNvCxnSpPr/>
          <p:nvPr/>
        </p:nvCxnSpPr>
        <p:spPr>
          <a:xfrm flipH="1" rot="-5400000">
            <a:off x="2222925" y="1845425"/>
            <a:ext cx="625200" cy="615000"/>
          </a:xfrm>
          <a:prstGeom prst="bentConnector3">
            <a:avLst>
              <a:gd fmla="val 50000" name="adj1"/>
            </a:avLst>
          </a:prstGeom>
          <a:noFill/>
          <a:ln cap="flat" cmpd="sng" w="19050">
            <a:solidFill>
              <a:schemeClr val="accent6"/>
            </a:solidFill>
            <a:prstDash val="dot"/>
            <a:round/>
            <a:headEnd len="med" w="med" type="none"/>
            <a:tailEnd len="med" w="med" type="oval"/>
          </a:ln>
        </p:spPr>
      </p:cxnSp>
      <p:cxnSp>
        <p:nvCxnSpPr>
          <p:cNvPr id="656" name="Google Shape;656;p29"/>
          <p:cNvCxnSpPr>
            <a:stCxn id="646" idx="2"/>
          </p:cNvCxnSpPr>
          <p:nvPr/>
        </p:nvCxnSpPr>
        <p:spPr>
          <a:xfrm rot="5400000">
            <a:off x="4240450" y="2100275"/>
            <a:ext cx="851100" cy="10500"/>
          </a:xfrm>
          <a:prstGeom prst="bentConnector3">
            <a:avLst>
              <a:gd fmla="val 50000" name="adj1"/>
            </a:avLst>
          </a:prstGeom>
          <a:noFill/>
          <a:ln cap="flat" cmpd="sng" w="19050">
            <a:solidFill>
              <a:schemeClr val="accent6"/>
            </a:solidFill>
            <a:prstDash val="dot"/>
            <a:round/>
            <a:headEnd len="med" w="med" type="none"/>
            <a:tailEnd len="med" w="med" type="oval"/>
          </a:ln>
        </p:spPr>
      </p:cxnSp>
      <p:cxnSp>
        <p:nvCxnSpPr>
          <p:cNvPr id="657" name="Google Shape;657;p29"/>
          <p:cNvCxnSpPr/>
          <p:nvPr/>
        </p:nvCxnSpPr>
        <p:spPr>
          <a:xfrm rot="5400000">
            <a:off x="5924825" y="1904225"/>
            <a:ext cx="721800" cy="594000"/>
          </a:xfrm>
          <a:prstGeom prst="bentConnector3">
            <a:avLst>
              <a:gd fmla="val 50000" name="adj1"/>
            </a:avLst>
          </a:prstGeom>
          <a:noFill/>
          <a:ln cap="flat" cmpd="sng" w="19050">
            <a:solidFill>
              <a:schemeClr val="accent6"/>
            </a:solidFill>
            <a:prstDash val="dot"/>
            <a:round/>
            <a:headEnd len="med" w="med" type="none"/>
            <a:tailEnd len="med" w="med" type="oval"/>
          </a:ln>
        </p:spPr>
      </p:cxnSp>
      <p:cxnSp>
        <p:nvCxnSpPr>
          <p:cNvPr id="658" name="Google Shape;658;p29"/>
          <p:cNvCxnSpPr/>
          <p:nvPr/>
        </p:nvCxnSpPr>
        <p:spPr>
          <a:xfrm rot="10800000">
            <a:off x="5626400" y="2954600"/>
            <a:ext cx="744000" cy="608100"/>
          </a:xfrm>
          <a:prstGeom prst="bentConnector3">
            <a:avLst>
              <a:gd fmla="val 50000" name="adj1"/>
            </a:avLst>
          </a:prstGeom>
          <a:noFill/>
          <a:ln cap="flat" cmpd="sng" w="19050">
            <a:solidFill>
              <a:schemeClr val="accent6"/>
            </a:solidFill>
            <a:prstDash val="dot"/>
            <a:round/>
            <a:headEnd len="med" w="med" type="none"/>
            <a:tailEnd len="med" w="med" type="oval"/>
          </a:ln>
        </p:spPr>
      </p:cxnSp>
      <p:cxnSp>
        <p:nvCxnSpPr>
          <p:cNvPr id="659" name="Google Shape;659;p29"/>
          <p:cNvCxnSpPr/>
          <p:nvPr/>
        </p:nvCxnSpPr>
        <p:spPr>
          <a:xfrm flipH="1" rot="10800000">
            <a:off x="2925650" y="2913850"/>
            <a:ext cx="731400" cy="471900"/>
          </a:xfrm>
          <a:prstGeom prst="bentConnector3">
            <a:avLst>
              <a:gd fmla="val 50000" name="adj1"/>
            </a:avLst>
          </a:prstGeom>
          <a:noFill/>
          <a:ln cap="flat" cmpd="sng" w="19050">
            <a:solidFill>
              <a:schemeClr val="accent6"/>
            </a:solidFill>
            <a:prstDash val="dot"/>
            <a:round/>
            <a:headEnd len="med" w="med" type="none"/>
            <a:tailEnd len="med" w="med" type="oval"/>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644"/>
                                        </p:tgtEl>
                                        <p:attrNameLst>
                                          <p:attrName>style.visibility</p:attrName>
                                        </p:attrNameLst>
                                      </p:cBhvr>
                                      <p:to>
                                        <p:strVal val="visible"/>
                                      </p:to>
                                    </p:set>
                                    <p:anim calcmode="lin" valueType="num">
                                      <p:cBhvr additive="base">
                                        <p:cTn dur="1000"/>
                                        <p:tgtEl>
                                          <p:spTgt spid="644"/>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618"/>
                                        </p:tgtEl>
                                        <p:attrNameLst>
                                          <p:attrName>style.visibility</p:attrName>
                                        </p:attrNameLst>
                                      </p:cBhvr>
                                      <p:to>
                                        <p:strVal val="visible"/>
                                      </p:to>
                                    </p:set>
                                    <p:anim calcmode="lin" valueType="num">
                                      <p:cBhvr additive="base">
                                        <p:cTn dur="1000"/>
                                        <p:tgtEl>
                                          <p:spTgt spid="6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617"/>
                                        </p:tgtEl>
                                        <p:attrNameLst>
                                          <p:attrName>style.visibility</p:attrName>
                                        </p:attrNameLst>
                                      </p:cBhvr>
                                      <p:to>
                                        <p:strVal val="visible"/>
                                      </p:to>
                                    </p:set>
                                    <p:anim calcmode="lin" valueType="num">
                                      <p:cBhvr additive="base">
                                        <p:cTn dur="1000"/>
                                        <p:tgtEl>
                                          <p:spTgt spid="617"/>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childTnLst>
                          </p:cTn>
                        </p:par>
                        <p:par>
                          <p:cTn fill="hold">
                            <p:stCondLst>
                              <p:cond delay="4000"/>
                            </p:stCondLst>
                            <p:childTnLst>
                              <p:par>
                                <p:cTn fill="hold" nodeType="afterEffect" presetClass="entr" presetID="2" presetSubtype="1">
                                  <p:stCondLst>
                                    <p:cond delay="0"/>
                                  </p:stCondLst>
                                  <p:childTnLst>
                                    <p:set>
                                      <p:cBhvr>
                                        <p:cTn dur="1" fill="hold">
                                          <p:stCondLst>
                                            <p:cond delay="0"/>
                                          </p:stCondLst>
                                        </p:cTn>
                                        <p:tgtEl>
                                          <p:spTgt spid="646"/>
                                        </p:tgtEl>
                                        <p:attrNameLst>
                                          <p:attrName>style.visibility</p:attrName>
                                        </p:attrNameLst>
                                      </p:cBhvr>
                                      <p:to>
                                        <p:strVal val="visible"/>
                                      </p:to>
                                    </p:set>
                                    <p:anim calcmode="lin" valueType="num">
                                      <p:cBhvr additive="base">
                                        <p:cTn dur="1100"/>
                                        <p:tgtEl>
                                          <p:spTgt spid="646"/>
                                        </p:tgtEl>
                                        <p:attrNameLst>
                                          <p:attrName>ppt_y</p:attrName>
                                        </p:attrNameLst>
                                      </p:cBhvr>
                                      <p:tavLst>
                                        <p:tav fmla="" tm="0">
                                          <p:val>
                                            <p:strVal val="#ppt_y-1"/>
                                          </p:val>
                                        </p:tav>
                                        <p:tav fmla="" tm="100000">
                                          <p:val>
                                            <p:strVal val="#ppt_y"/>
                                          </p:val>
                                        </p:tav>
                                      </p:tavLst>
                                    </p:anim>
                                  </p:childTnLst>
                                </p:cTn>
                              </p:par>
                            </p:childTnLst>
                          </p:cTn>
                        </p:par>
                        <p:par>
                          <p:cTn fill="hold">
                            <p:stCondLst>
                              <p:cond delay="5100"/>
                            </p:stCondLst>
                            <p:childTnLst>
                              <p:par>
                                <p:cTn fill="hold" nodeType="afterEffect" presetClass="entr" presetID="2" presetSubtype="1">
                                  <p:stCondLst>
                                    <p:cond delay="0"/>
                                  </p:stCondLst>
                                  <p:childTnLst>
                                    <p:set>
                                      <p:cBhvr>
                                        <p:cTn dur="1" fill="hold">
                                          <p:stCondLst>
                                            <p:cond delay="0"/>
                                          </p:stCondLst>
                                        </p:cTn>
                                        <p:tgtEl>
                                          <p:spTgt spid="613"/>
                                        </p:tgtEl>
                                        <p:attrNameLst>
                                          <p:attrName>style.visibility</p:attrName>
                                        </p:attrNameLst>
                                      </p:cBhvr>
                                      <p:to>
                                        <p:strVal val="visible"/>
                                      </p:to>
                                    </p:set>
                                    <p:anim calcmode="lin" valueType="num">
                                      <p:cBhvr additive="base">
                                        <p:cTn dur="1000"/>
                                        <p:tgtEl>
                                          <p:spTgt spid="61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641"/>
                                        </p:tgtEl>
                                        <p:attrNameLst>
                                          <p:attrName>style.visibility</p:attrName>
                                        </p:attrNameLst>
                                      </p:cBhvr>
                                      <p:to>
                                        <p:strVal val="visible"/>
                                      </p:to>
                                    </p:set>
                                    <p:anim calcmode="lin" valueType="num">
                                      <p:cBhvr additive="base">
                                        <p:cTn dur="1000"/>
                                        <p:tgtEl>
                                          <p:spTgt spid="641"/>
                                        </p:tgtEl>
                                        <p:attrNameLst>
                                          <p:attrName>ppt_y</p:attrName>
                                        </p:attrNameLst>
                                      </p:cBhvr>
                                      <p:tavLst>
                                        <p:tav fmla="" tm="0">
                                          <p:val>
                                            <p:strVal val="#ppt_y-1"/>
                                          </p:val>
                                        </p:tav>
                                        <p:tav fmla="" tm="100000">
                                          <p:val>
                                            <p:strVal val="#ppt_y"/>
                                          </p:val>
                                        </p:tav>
                                      </p:tavLst>
                                    </p:anim>
                                  </p:childTnLst>
                                </p:cTn>
                              </p:par>
                            </p:childTnLst>
                          </p:cTn>
                        </p:par>
                        <p:par>
                          <p:cTn fill="hold">
                            <p:stCondLst>
                              <p:cond delay="6100"/>
                            </p:stCondLst>
                            <p:childTnLst>
                              <p:par>
                                <p:cTn fill="hold" nodeType="after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childTnLst>
                          </p:cTn>
                        </p:par>
                        <p:par>
                          <p:cTn fill="hold">
                            <p:stCondLst>
                              <p:cond delay="7100"/>
                            </p:stCondLst>
                            <p:childTnLst>
                              <p:par>
                                <p:cTn fill="hold" nodeType="afterEffect" presetClass="entr" presetID="2" presetSubtype="1">
                                  <p:stCondLst>
                                    <p:cond delay="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1000"/>
                                        <p:tgtEl>
                                          <p:spTgt spid="645"/>
                                        </p:tgtEl>
                                        <p:attrNameLst>
                                          <p:attrName>ppt_y</p:attrName>
                                        </p:attrNameLst>
                                      </p:cBhvr>
                                      <p:tavLst>
                                        <p:tav fmla="" tm="0">
                                          <p:val>
                                            <p:strVal val="#ppt_y-1"/>
                                          </p:val>
                                        </p:tav>
                                        <p:tav fmla="" tm="100000">
                                          <p:val>
                                            <p:strVal val="#ppt_y"/>
                                          </p:val>
                                        </p:tav>
                                      </p:tavLst>
                                    </p:anim>
                                  </p:childTnLst>
                                </p:cTn>
                              </p:par>
                            </p:childTnLst>
                          </p:cTn>
                        </p:par>
                        <p:par>
                          <p:cTn fill="hold">
                            <p:stCondLst>
                              <p:cond delay="8100"/>
                            </p:stCondLst>
                            <p:childTnLst>
                              <p:par>
                                <p:cTn fill="hold" nodeType="afterEffect" presetClass="entr" presetID="2" presetSubtype="1">
                                  <p:stCondLst>
                                    <p:cond delay="0"/>
                                  </p:stCondLst>
                                  <p:childTnLst>
                                    <p:set>
                                      <p:cBhvr>
                                        <p:cTn dur="1" fill="hold">
                                          <p:stCondLst>
                                            <p:cond delay="0"/>
                                          </p:stCondLst>
                                        </p:cTn>
                                        <p:tgtEl>
                                          <p:spTgt spid="615"/>
                                        </p:tgtEl>
                                        <p:attrNameLst>
                                          <p:attrName>style.visibility</p:attrName>
                                        </p:attrNameLst>
                                      </p:cBhvr>
                                      <p:to>
                                        <p:strVal val="visible"/>
                                      </p:to>
                                    </p:set>
                                    <p:anim calcmode="lin" valueType="num">
                                      <p:cBhvr additive="base">
                                        <p:cTn dur="1000"/>
                                        <p:tgtEl>
                                          <p:spTgt spid="61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628"/>
                                        </p:tgtEl>
                                        <p:attrNameLst>
                                          <p:attrName>style.visibility</p:attrName>
                                        </p:attrNameLst>
                                      </p:cBhvr>
                                      <p:to>
                                        <p:strVal val="visible"/>
                                      </p:to>
                                    </p:set>
                                    <p:anim calcmode="lin" valueType="num">
                                      <p:cBhvr additive="base">
                                        <p:cTn dur="1000"/>
                                        <p:tgtEl>
                                          <p:spTgt spid="628"/>
                                        </p:tgtEl>
                                        <p:attrNameLst>
                                          <p:attrName>ppt_y</p:attrName>
                                        </p:attrNameLst>
                                      </p:cBhvr>
                                      <p:tavLst>
                                        <p:tav fmla="" tm="0">
                                          <p:val>
                                            <p:strVal val="#ppt_y-1"/>
                                          </p:val>
                                        </p:tav>
                                        <p:tav fmla="" tm="100000">
                                          <p:val>
                                            <p:strVal val="#ppt_y"/>
                                          </p:val>
                                        </p:tav>
                                      </p:tavLst>
                                    </p:anim>
                                  </p:childTnLst>
                                </p:cTn>
                              </p:par>
                            </p:childTnLst>
                          </p:cTn>
                        </p:par>
                        <p:par>
                          <p:cTn fill="hold">
                            <p:stCondLst>
                              <p:cond delay="9100"/>
                            </p:stCondLst>
                            <p:childTnLst>
                              <p:par>
                                <p:cTn fill="hold" nodeType="after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childTnLst>
                          </p:cTn>
                        </p:par>
                        <p:par>
                          <p:cTn fill="hold">
                            <p:stCondLst>
                              <p:cond delay="10100"/>
                            </p:stCondLst>
                            <p:childTnLst>
                              <p:par>
                                <p:cTn fill="hold" nodeType="afterEffect" presetClass="entr" presetID="2" presetSubtype="4">
                                  <p:stCondLst>
                                    <p:cond delay="0"/>
                                  </p:stCondLst>
                                  <p:childTnLst>
                                    <p:set>
                                      <p:cBhvr>
                                        <p:cTn dur="1" fill="hold">
                                          <p:stCondLst>
                                            <p:cond delay="0"/>
                                          </p:stCondLst>
                                        </p:cTn>
                                        <p:tgtEl>
                                          <p:spTgt spid="648"/>
                                        </p:tgtEl>
                                        <p:attrNameLst>
                                          <p:attrName>style.visibility</p:attrName>
                                        </p:attrNameLst>
                                      </p:cBhvr>
                                      <p:to>
                                        <p:strVal val="visible"/>
                                      </p:to>
                                    </p:set>
                                    <p:anim calcmode="lin" valueType="num">
                                      <p:cBhvr additive="base">
                                        <p:cTn dur="1000"/>
                                        <p:tgtEl>
                                          <p:spTgt spid="648"/>
                                        </p:tgtEl>
                                        <p:attrNameLst>
                                          <p:attrName>ppt_y</p:attrName>
                                        </p:attrNameLst>
                                      </p:cBhvr>
                                      <p:tavLst>
                                        <p:tav fmla="" tm="0">
                                          <p:val>
                                            <p:strVal val="#ppt_y+1"/>
                                          </p:val>
                                        </p:tav>
                                        <p:tav fmla="" tm="100000">
                                          <p:val>
                                            <p:strVal val="#ppt_y"/>
                                          </p:val>
                                        </p:tav>
                                      </p:tavLst>
                                    </p:anim>
                                  </p:childTnLst>
                                </p:cTn>
                              </p:par>
                            </p:childTnLst>
                          </p:cTn>
                        </p:par>
                        <p:par>
                          <p:cTn fill="hold">
                            <p:stCondLst>
                              <p:cond delay="11100"/>
                            </p:stCondLst>
                            <p:childTnLst>
                              <p:par>
                                <p:cTn fill="hold" nodeType="afterEffect" presetClass="entr" presetID="2" presetSubtype="4">
                                  <p:stCondLst>
                                    <p:cond delay="0"/>
                                  </p:stCondLst>
                                  <p:childTnLst>
                                    <p:set>
                                      <p:cBhvr>
                                        <p:cTn dur="1" fill="hold">
                                          <p:stCondLst>
                                            <p:cond delay="0"/>
                                          </p:stCondLst>
                                        </p:cTn>
                                        <p:tgtEl>
                                          <p:spTgt spid="633"/>
                                        </p:tgtEl>
                                        <p:attrNameLst>
                                          <p:attrName>style.visibility</p:attrName>
                                        </p:attrNameLst>
                                      </p:cBhvr>
                                      <p:to>
                                        <p:strVal val="visible"/>
                                      </p:to>
                                    </p:set>
                                    <p:anim calcmode="lin" valueType="num">
                                      <p:cBhvr additive="base">
                                        <p:cTn dur="1000"/>
                                        <p:tgtEl>
                                          <p:spTgt spid="63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14"/>
                                        </p:tgtEl>
                                        <p:attrNameLst>
                                          <p:attrName>style.visibility</p:attrName>
                                        </p:attrNameLst>
                                      </p:cBhvr>
                                      <p:to>
                                        <p:strVal val="visible"/>
                                      </p:to>
                                    </p:set>
                                    <p:anim calcmode="lin" valueType="num">
                                      <p:cBhvr additive="base">
                                        <p:cTn dur="1000"/>
                                        <p:tgtEl>
                                          <p:spTgt spid="614"/>
                                        </p:tgtEl>
                                        <p:attrNameLst>
                                          <p:attrName>ppt_y</p:attrName>
                                        </p:attrNameLst>
                                      </p:cBhvr>
                                      <p:tavLst>
                                        <p:tav fmla="" tm="0">
                                          <p:val>
                                            <p:strVal val="#ppt_y+1"/>
                                          </p:val>
                                        </p:tav>
                                        <p:tav fmla="" tm="100000">
                                          <p:val>
                                            <p:strVal val="#ppt_y"/>
                                          </p:val>
                                        </p:tav>
                                      </p:tavLst>
                                    </p:anim>
                                  </p:childTnLst>
                                </p:cTn>
                              </p:par>
                            </p:childTnLst>
                          </p:cTn>
                        </p:par>
                        <p:par>
                          <p:cTn fill="hold">
                            <p:stCondLst>
                              <p:cond delay="12100"/>
                            </p:stCondLst>
                            <p:childTnLst>
                              <p:par>
                                <p:cTn fill="hold" nodeType="after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childTnLst>
                          </p:cTn>
                        </p:par>
                        <p:par>
                          <p:cTn fill="hold">
                            <p:stCondLst>
                              <p:cond delay="13100"/>
                            </p:stCondLst>
                            <p:childTnLst>
                              <p:par>
                                <p:cTn fill="hold" nodeType="afterEffect" presetClass="entr" presetID="2" presetSubtype="4">
                                  <p:stCondLst>
                                    <p:cond delay="0"/>
                                  </p:stCondLst>
                                  <p:childTnLst>
                                    <p:set>
                                      <p:cBhvr>
                                        <p:cTn dur="1" fill="hold">
                                          <p:stCondLst>
                                            <p:cond delay="0"/>
                                          </p:stCondLst>
                                        </p:cTn>
                                        <p:tgtEl>
                                          <p:spTgt spid="647"/>
                                        </p:tgtEl>
                                        <p:attrNameLst>
                                          <p:attrName>style.visibility</p:attrName>
                                        </p:attrNameLst>
                                      </p:cBhvr>
                                      <p:to>
                                        <p:strVal val="visible"/>
                                      </p:to>
                                    </p:set>
                                    <p:anim calcmode="lin" valueType="num">
                                      <p:cBhvr additive="base">
                                        <p:cTn dur="1100"/>
                                        <p:tgtEl>
                                          <p:spTgt spid="647"/>
                                        </p:tgtEl>
                                        <p:attrNameLst>
                                          <p:attrName>ppt_y</p:attrName>
                                        </p:attrNameLst>
                                      </p:cBhvr>
                                      <p:tavLst>
                                        <p:tav fmla="" tm="0">
                                          <p:val>
                                            <p:strVal val="#ppt_y+1"/>
                                          </p:val>
                                        </p:tav>
                                        <p:tav fmla="" tm="100000">
                                          <p:val>
                                            <p:strVal val="#ppt_y"/>
                                          </p:val>
                                        </p:tav>
                                      </p:tavLst>
                                    </p:anim>
                                  </p:childTnLst>
                                </p:cTn>
                              </p:par>
                            </p:childTnLst>
                          </p:cTn>
                        </p:par>
                        <p:par>
                          <p:cTn fill="hold">
                            <p:stCondLst>
                              <p:cond delay="14200"/>
                            </p:stCondLst>
                            <p:childTnLst>
                              <p:par>
                                <p:cTn fill="hold" nodeType="afterEffect" presetClass="entr" presetID="2" presetSubtype="4">
                                  <p:stCondLst>
                                    <p:cond delay="0"/>
                                  </p:stCondLst>
                                  <p:childTnLst>
                                    <p:set>
                                      <p:cBhvr>
                                        <p:cTn dur="1" fill="hold">
                                          <p:stCondLst>
                                            <p:cond delay="0"/>
                                          </p:stCondLst>
                                        </p:cTn>
                                        <p:tgtEl>
                                          <p:spTgt spid="649"/>
                                        </p:tgtEl>
                                        <p:attrNameLst>
                                          <p:attrName>style.visibility</p:attrName>
                                        </p:attrNameLst>
                                      </p:cBhvr>
                                      <p:to>
                                        <p:strVal val="visible"/>
                                      </p:to>
                                    </p:set>
                                    <p:anim calcmode="lin" valueType="num">
                                      <p:cBhvr additive="base">
                                        <p:cTn dur="1000"/>
                                        <p:tgtEl>
                                          <p:spTgt spid="64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16"/>
                                        </p:tgtEl>
                                        <p:attrNameLst>
                                          <p:attrName>style.visibility</p:attrName>
                                        </p:attrNameLst>
                                      </p:cBhvr>
                                      <p:to>
                                        <p:strVal val="visible"/>
                                      </p:to>
                                    </p:set>
                                    <p:anim calcmode="lin" valueType="num">
                                      <p:cBhvr additive="base">
                                        <p:cTn dur="1000"/>
                                        <p:tgtEl>
                                          <p:spTgt spid="61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30"/>
          <p:cNvSpPr/>
          <p:nvPr/>
        </p:nvSpPr>
        <p:spPr>
          <a:xfrm rot="10800000">
            <a:off x="7" y="152398"/>
            <a:ext cx="1464466" cy="1249152"/>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5" name="Google Shape;665;p30"/>
          <p:cNvGrpSpPr/>
          <p:nvPr/>
        </p:nvGrpSpPr>
        <p:grpSpPr>
          <a:xfrm>
            <a:off x="384932" y="328890"/>
            <a:ext cx="482080" cy="478254"/>
            <a:chOff x="1190625" y="238125"/>
            <a:chExt cx="5245700" cy="5204075"/>
          </a:xfrm>
        </p:grpSpPr>
        <p:sp>
          <p:nvSpPr>
            <p:cNvPr id="666" name="Google Shape;666;p30"/>
            <p:cNvSpPr/>
            <p:nvPr/>
          </p:nvSpPr>
          <p:spPr>
            <a:xfrm>
              <a:off x="1190625" y="238125"/>
              <a:ext cx="5245700" cy="5204075"/>
            </a:xfrm>
            <a:custGeom>
              <a:rect b="b" l="l" r="r" t="t"/>
              <a:pathLst>
                <a:path extrusionOk="0" h="208163" w="209828">
                  <a:moveTo>
                    <a:pt x="104081" y="13877"/>
                  </a:moveTo>
                  <a:cubicBezTo>
                    <a:pt x="111853" y="13877"/>
                    <a:pt x="117959" y="19984"/>
                    <a:pt x="117959" y="27755"/>
                  </a:cubicBezTo>
                  <a:lnTo>
                    <a:pt x="111020" y="27755"/>
                  </a:lnTo>
                  <a:cubicBezTo>
                    <a:pt x="103248" y="27755"/>
                    <a:pt x="97142" y="21649"/>
                    <a:pt x="97142" y="13877"/>
                  </a:cubicBezTo>
                  <a:close/>
                  <a:moveTo>
                    <a:pt x="145714" y="13877"/>
                  </a:moveTo>
                  <a:cubicBezTo>
                    <a:pt x="145714" y="21649"/>
                    <a:pt x="139607" y="27755"/>
                    <a:pt x="131836" y="27755"/>
                  </a:cubicBezTo>
                  <a:lnTo>
                    <a:pt x="124897" y="27755"/>
                  </a:lnTo>
                  <a:cubicBezTo>
                    <a:pt x="124897" y="19984"/>
                    <a:pt x="131003" y="13877"/>
                    <a:pt x="138775" y="13877"/>
                  </a:cubicBezTo>
                  <a:close/>
                  <a:moveTo>
                    <a:pt x="104081" y="48571"/>
                  </a:moveTo>
                  <a:cubicBezTo>
                    <a:pt x="111853" y="48571"/>
                    <a:pt x="117959" y="54677"/>
                    <a:pt x="117959" y="62449"/>
                  </a:cubicBezTo>
                  <a:lnTo>
                    <a:pt x="107689" y="62449"/>
                  </a:lnTo>
                  <a:cubicBezTo>
                    <a:pt x="99918" y="62449"/>
                    <a:pt x="93812" y="56343"/>
                    <a:pt x="93812" y="48571"/>
                  </a:cubicBezTo>
                  <a:close/>
                  <a:moveTo>
                    <a:pt x="149322" y="48571"/>
                  </a:moveTo>
                  <a:cubicBezTo>
                    <a:pt x="149322" y="56343"/>
                    <a:pt x="142938" y="62449"/>
                    <a:pt x="135444" y="62449"/>
                  </a:cubicBezTo>
                  <a:lnTo>
                    <a:pt x="124897" y="62449"/>
                  </a:lnTo>
                  <a:cubicBezTo>
                    <a:pt x="124897" y="54677"/>
                    <a:pt x="131003" y="48571"/>
                    <a:pt x="138775" y="48571"/>
                  </a:cubicBezTo>
                  <a:close/>
                  <a:moveTo>
                    <a:pt x="104081" y="83265"/>
                  </a:moveTo>
                  <a:cubicBezTo>
                    <a:pt x="111853" y="83265"/>
                    <a:pt x="117959" y="89371"/>
                    <a:pt x="117959" y="97142"/>
                  </a:cubicBezTo>
                  <a:lnTo>
                    <a:pt x="104081" y="97142"/>
                  </a:lnTo>
                  <a:cubicBezTo>
                    <a:pt x="96310" y="97142"/>
                    <a:pt x="90204" y="91036"/>
                    <a:pt x="90204" y="83265"/>
                  </a:cubicBezTo>
                  <a:close/>
                  <a:moveTo>
                    <a:pt x="152652" y="83265"/>
                  </a:moveTo>
                  <a:cubicBezTo>
                    <a:pt x="152652" y="91036"/>
                    <a:pt x="146546" y="97142"/>
                    <a:pt x="138775" y="97142"/>
                  </a:cubicBezTo>
                  <a:lnTo>
                    <a:pt x="124897" y="97142"/>
                  </a:lnTo>
                  <a:cubicBezTo>
                    <a:pt x="124897" y="89371"/>
                    <a:pt x="131003" y="83265"/>
                    <a:pt x="138775" y="83265"/>
                  </a:cubicBezTo>
                  <a:close/>
                  <a:moveTo>
                    <a:pt x="100534" y="117979"/>
                  </a:moveTo>
                  <a:cubicBezTo>
                    <a:pt x="106519" y="117979"/>
                    <a:pt x="112450" y="120539"/>
                    <a:pt x="116571" y="125452"/>
                  </a:cubicBezTo>
                  <a:cubicBezTo>
                    <a:pt x="116293" y="125452"/>
                    <a:pt x="116016" y="125730"/>
                    <a:pt x="116016" y="126008"/>
                  </a:cubicBezTo>
                  <a:cubicBezTo>
                    <a:pt x="114628" y="127118"/>
                    <a:pt x="114628" y="129338"/>
                    <a:pt x="115738" y="130726"/>
                  </a:cubicBezTo>
                  <a:cubicBezTo>
                    <a:pt x="116432" y="131420"/>
                    <a:pt x="117334" y="131767"/>
                    <a:pt x="118236" y="131767"/>
                  </a:cubicBezTo>
                  <a:cubicBezTo>
                    <a:pt x="119138" y="131767"/>
                    <a:pt x="120040" y="131420"/>
                    <a:pt x="120734" y="130726"/>
                  </a:cubicBezTo>
                  <a:cubicBezTo>
                    <a:pt x="124643" y="127047"/>
                    <a:pt x="130076" y="124892"/>
                    <a:pt x="135612" y="124892"/>
                  </a:cubicBezTo>
                  <a:cubicBezTo>
                    <a:pt x="136758" y="124892"/>
                    <a:pt x="137910" y="124984"/>
                    <a:pt x="139052" y="125175"/>
                  </a:cubicBezTo>
                  <a:cubicBezTo>
                    <a:pt x="145436" y="126563"/>
                    <a:pt x="151265" y="130726"/>
                    <a:pt x="154040" y="136832"/>
                  </a:cubicBezTo>
                  <a:cubicBezTo>
                    <a:pt x="154595" y="137942"/>
                    <a:pt x="155705" y="138775"/>
                    <a:pt x="157093" y="138775"/>
                  </a:cubicBezTo>
                  <a:cubicBezTo>
                    <a:pt x="158203" y="138775"/>
                    <a:pt x="159314" y="138220"/>
                    <a:pt x="160146" y="137387"/>
                  </a:cubicBezTo>
                  <a:cubicBezTo>
                    <a:pt x="160701" y="136277"/>
                    <a:pt x="160979" y="134889"/>
                    <a:pt x="160424" y="133779"/>
                  </a:cubicBezTo>
                  <a:cubicBezTo>
                    <a:pt x="160146" y="133224"/>
                    <a:pt x="159869" y="132669"/>
                    <a:pt x="159591" y="132114"/>
                  </a:cubicBezTo>
                  <a:cubicBezTo>
                    <a:pt x="160736" y="131916"/>
                    <a:pt x="161887" y="131820"/>
                    <a:pt x="163031" y="131820"/>
                  </a:cubicBezTo>
                  <a:cubicBezTo>
                    <a:pt x="169930" y="131820"/>
                    <a:pt x="176598" y="135321"/>
                    <a:pt x="180407" y="141273"/>
                  </a:cubicBezTo>
                  <a:cubicBezTo>
                    <a:pt x="128101" y="158546"/>
                    <a:pt x="126122" y="159612"/>
                    <a:pt x="123066" y="159612"/>
                  </a:cubicBezTo>
                  <a:cubicBezTo>
                    <a:pt x="122635" y="159612"/>
                    <a:pt x="122184" y="159591"/>
                    <a:pt x="121567" y="159591"/>
                  </a:cubicBezTo>
                  <a:cubicBezTo>
                    <a:pt x="126008" y="147656"/>
                    <a:pt x="114906" y="135444"/>
                    <a:pt x="102138" y="135444"/>
                  </a:cubicBezTo>
                  <a:lnTo>
                    <a:pt x="83820" y="135444"/>
                  </a:lnTo>
                  <a:cubicBezTo>
                    <a:pt x="72996" y="135444"/>
                    <a:pt x="66889" y="129338"/>
                    <a:pt x="63559" y="127118"/>
                  </a:cubicBezTo>
                  <a:cubicBezTo>
                    <a:pt x="66430" y="125607"/>
                    <a:pt x="69630" y="124918"/>
                    <a:pt x="72846" y="124918"/>
                  </a:cubicBezTo>
                  <a:cubicBezTo>
                    <a:pt x="75537" y="124918"/>
                    <a:pt x="78238" y="125400"/>
                    <a:pt x="80767" y="126285"/>
                  </a:cubicBezTo>
                  <a:cubicBezTo>
                    <a:pt x="83542" y="127673"/>
                    <a:pt x="83820" y="128228"/>
                    <a:pt x="85485" y="128228"/>
                  </a:cubicBezTo>
                  <a:cubicBezTo>
                    <a:pt x="85632" y="128257"/>
                    <a:pt x="85775" y="128271"/>
                    <a:pt x="85915" y="128271"/>
                  </a:cubicBezTo>
                  <a:cubicBezTo>
                    <a:pt x="87101" y="128271"/>
                    <a:pt x="88042" y="127278"/>
                    <a:pt x="88538" y="126285"/>
                  </a:cubicBezTo>
                  <a:cubicBezTo>
                    <a:pt x="89093" y="124897"/>
                    <a:pt x="88816" y="123510"/>
                    <a:pt x="87706" y="122399"/>
                  </a:cubicBezTo>
                  <a:cubicBezTo>
                    <a:pt x="91515" y="119423"/>
                    <a:pt x="96040" y="117979"/>
                    <a:pt x="100534" y="117979"/>
                  </a:cubicBezTo>
                  <a:close/>
                  <a:moveTo>
                    <a:pt x="42791" y="128474"/>
                  </a:moveTo>
                  <a:cubicBezTo>
                    <a:pt x="49005" y="128474"/>
                    <a:pt x="55179" y="129016"/>
                    <a:pt x="61894" y="134612"/>
                  </a:cubicBezTo>
                  <a:cubicBezTo>
                    <a:pt x="68277" y="139607"/>
                    <a:pt x="76049" y="142105"/>
                    <a:pt x="84098" y="142383"/>
                  </a:cubicBezTo>
                  <a:lnTo>
                    <a:pt x="102138" y="142383"/>
                  </a:lnTo>
                  <a:cubicBezTo>
                    <a:pt x="111297" y="142383"/>
                    <a:pt x="119346" y="152097"/>
                    <a:pt x="113795" y="159591"/>
                  </a:cubicBezTo>
                  <a:lnTo>
                    <a:pt x="92702" y="159591"/>
                  </a:lnTo>
                  <a:cubicBezTo>
                    <a:pt x="84930" y="159591"/>
                    <a:pt x="77159" y="162367"/>
                    <a:pt x="71053" y="167085"/>
                  </a:cubicBezTo>
                  <a:cubicBezTo>
                    <a:pt x="69387" y="168195"/>
                    <a:pt x="68832" y="170416"/>
                    <a:pt x="69943" y="171803"/>
                  </a:cubicBezTo>
                  <a:cubicBezTo>
                    <a:pt x="70659" y="172879"/>
                    <a:pt x="71839" y="173491"/>
                    <a:pt x="72959" y="173491"/>
                  </a:cubicBezTo>
                  <a:cubicBezTo>
                    <a:pt x="73573" y="173491"/>
                    <a:pt x="74169" y="173307"/>
                    <a:pt x="74661" y="172913"/>
                  </a:cubicBezTo>
                  <a:cubicBezTo>
                    <a:pt x="79934" y="168750"/>
                    <a:pt x="86318" y="166530"/>
                    <a:pt x="92702" y="166530"/>
                  </a:cubicBezTo>
                  <a:cubicBezTo>
                    <a:pt x="103989" y="166530"/>
                    <a:pt x="111390" y="166561"/>
                    <a:pt x="116376" y="166561"/>
                  </a:cubicBezTo>
                  <a:cubicBezTo>
                    <a:pt x="126347" y="166561"/>
                    <a:pt x="126655" y="166437"/>
                    <a:pt x="129061" y="165697"/>
                  </a:cubicBezTo>
                  <a:lnTo>
                    <a:pt x="193175" y="144326"/>
                  </a:lnTo>
                  <a:cubicBezTo>
                    <a:pt x="193890" y="144066"/>
                    <a:pt x="194606" y="143943"/>
                    <a:pt x="195300" y="143943"/>
                  </a:cubicBezTo>
                  <a:cubicBezTo>
                    <a:pt x="197568" y="143943"/>
                    <a:pt x="199606" y="145254"/>
                    <a:pt x="200668" y="147379"/>
                  </a:cubicBezTo>
                  <a:cubicBezTo>
                    <a:pt x="201779" y="150154"/>
                    <a:pt x="200946" y="153485"/>
                    <a:pt x="198170" y="155150"/>
                  </a:cubicBezTo>
                  <a:lnTo>
                    <a:pt x="133224" y="194840"/>
                  </a:lnTo>
                  <a:cubicBezTo>
                    <a:pt x="129893" y="196783"/>
                    <a:pt x="126285" y="197893"/>
                    <a:pt x="122399" y="197893"/>
                  </a:cubicBezTo>
                  <a:lnTo>
                    <a:pt x="38302" y="197893"/>
                  </a:lnTo>
                  <a:lnTo>
                    <a:pt x="38302" y="128506"/>
                  </a:lnTo>
                  <a:cubicBezTo>
                    <a:pt x="39806" y="128506"/>
                    <a:pt x="41300" y="128474"/>
                    <a:pt x="42791" y="128474"/>
                  </a:cubicBezTo>
                  <a:close/>
                  <a:moveTo>
                    <a:pt x="27755" y="121567"/>
                  </a:moveTo>
                  <a:cubicBezTo>
                    <a:pt x="29698" y="121567"/>
                    <a:pt x="31363" y="122955"/>
                    <a:pt x="31363" y="124897"/>
                  </a:cubicBezTo>
                  <a:lnTo>
                    <a:pt x="31363" y="197893"/>
                  </a:lnTo>
                  <a:cubicBezTo>
                    <a:pt x="31363" y="199558"/>
                    <a:pt x="29698" y="201224"/>
                    <a:pt x="27755" y="201224"/>
                  </a:cubicBezTo>
                  <a:lnTo>
                    <a:pt x="10547" y="201224"/>
                  </a:lnTo>
                  <a:cubicBezTo>
                    <a:pt x="8604" y="201224"/>
                    <a:pt x="6939" y="199558"/>
                    <a:pt x="6939" y="197893"/>
                  </a:cubicBezTo>
                  <a:lnTo>
                    <a:pt x="6939" y="124897"/>
                  </a:lnTo>
                  <a:cubicBezTo>
                    <a:pt x="6939" y="122955"/>
                    <a:pt x="8604" y="121567"/>
                    <a:pt x="10547" y="121567"/>
                  </a:cubicBezTo>
                  <a:close/>
                  <a:moveTo>
                    <a:pt x="121289" y="0"/>
                  </a:moveTo>
                  <a:cubicBezTo>
                    <a:pt x="119624" y="0"/>
                    <a:pt x="117959" y="1665"/>
                    <a:pt x="117959" y="3331"/>
                  </a:cubicBezTo>
                  <a:lnTo>
                    <a:pt x="117959" y="12212"/>
                  </a:lnTo>
                  <a:cubicBezTo>
                    <a:pt x="112507" y="7415"/>
                    <a:pt x="107055" y="6901"/>
                    <a:pt x="101603" y="6901"/>
                  </a:cubicBezTo>
                  <a:cubicBezTo>
                    <a:pt x="100116" y="6901"/>
                    <a:pt x="98629" y="6939"/>
                    <a:pt x="97142" y="6939"/>
                  </a:cubicBezTo>
                  <a:cubicBezTo>
                    <a:pt x="93257" y="6939"/>
                    <a:pt x="90204" y="9992"/>
                    <a:pt x="90204" y="13877"/>
                  </a:cubicBezTo>
                  <a:cubicBezTo>
                    <a:pt x="90204" y="25257"/>
                    <a:pt x="99640" y="34694"/>
                    <a:pt x="111020" y="34694"/>
                  </a:cubicBezTo>
                  <a:lnTo>
                    <a:pt x="117959" y="34694"/>
                  </a:lnTo>
                  <a:lnTo>
                    <a:pt x="117959" y="46906"/>
                  </a:lnTo>
                  <a:cubicBezTo>
                    <a:pt x="114073" y="43575"/>
                    <a:pt x="109077" y="41632"/>
                    <a:pt x="104081" y="41632"/>
                  </a:cubicBezTo>
                  <a:lnTo>
                    <a:pt x="93534" y="41632"/>
                  </a:lnTo>
                  <a:cubicBezTo>
                    <a:pt x="89926" y="41632"/>
                    <a:pt x="86596" y="44685"/>
                    <a:pt x="86596" y="48571"/>
                  </a:cubicBezTo>
                  <a:cubicBezTo>
                    <a:pt x="86873" y="59951"/>
                    <a:pt x="96032" y="69387"/>
                    <a:pt x="107412" y="69387"/>
                  </a:cubicBezTo>
                  <a:lnTo>
                    <a:pt x="117959" y="69387"/>
                  </a:lnTo>
                  <a:lnTo>
                    <a:pt x="117959" y="81600"/>
                  </a:lnTo>
                  <a:cubicBezTo>
                    <a:pt x="114073" y="78269"/>
                    <a:pt x="109077" y="76326"/>
                    <a:pt x="104081" y="76326"/>
                  </a:cubicBezTo>
                  <a:lnTo>
                    <a:pt x="90204" y="76326"/>
                  </a:lnTo>
                  <a:cubicBezTo>
                    <a:pt x="86318" y="76326"/>
                    <a:pt x="83265" y="79379"/>
                    <a:pt x="83265" y="83265"/>
                  </a:cubicBezTo>
                  <a:cubicBezTo>
                    <a:pt x="83265" y="94644"/>
                    <a:pt x="92702" y="104081"/>
                    <a:pt x="104081" y="104081"/>
                  </a:cubicBezTo>
                  <a:lnTo>
                    <a:pt x="117959" y="104081"/>
                  </a:lnTo>
                  <a:lnTo>
                    <a:pt x="117959" y="117126"/>
                  </a:lnTo>
                  <a:cubicBezTo>
                    <a:pt x="112815" y="113011"/>
                    <a:pt x="106659" y="110982"/>
                    <a:pt x="100539" y="110982"/>
                  </a:cubicBezTo>
                  <a:cubicBezTo>
                    <a:pt x="93449" y="110982"/>
                    <a:pt x="86407" y="113706"/>
                    <a:pt x="81045" y="119069"/>
                  </a:cubicBezTo>
                  <a:cubicBezTo>
                    <a:pt x="78409" y="118304"/>
                    <a:pt x="75722" y="117929"/>
                    <a:pt x="73063" y="117929"/>
                  </a:cubicBezTo>
                  <a:cubicBezTo>
                    <a:pt x="67039" y="117929"/>
                    <a:pt x="61156" y="119851"/>
                    <a:pt x="56343" y="123510"/>
                  </a:cubicBezTo>
                  <a:cubicBezTo>
                    <a:pt x="51203" y="121874"/>
                    <a:pt x="45867" y="121222"/>
                    <a:pt x="40500" y="121222"/>
                  </a:cubicBezTo>
                  <a:cubicBezTo>
                    <a:pt x="39490" y="121222"/>
                    <a:pt x="38480" y="121245"/>
                    <a:pt x="37469" y="121289"/>
                  </a:cubicBezTo>
                  <a:cubicBezTo>
                    <a:pt x="36081" y="117404"/>
                    <a:pt x="32196" y="114628"/>
                    <a:pt x="27755" y="114350"/>
                  </a:cubicBezTo>
                  <a:lnTo>
                    <a:pt x="10269" y="114350"/>
                  </a:lnTo>
                  <a:cubicBezTo>
                    <a:pt x="4718" y="114350"/>
                    <a:pt x="0" y="119069"/>
                    <a:pt x="0" y="124897"/>
                  </a:cubicBezTo>
                  <a:lnTo>
                    <a:pt x="0" y="197615"/>
                  </a:lnTo>
                  <a:cubicBezTo>
                    <a:pt x="0" y="203444"/>
                    <a:pt x="4718" y="208162"/>
                    <a:pt x="10547" y="208162"/>
                  </a:cubicBezTo>
                  <a:lnTo>
                    <a:pt x="27755" y="208162"/>
                  </a:lnTo>
                  <a:cubicBezTo>
                    <a:pt x="30808" y="208162"/>
                    <a:pt x="33584" y="206775"/>
                    <a:pt x="35526" y="204832"/>
                  </a:cubicBezTo>
                  <a:lnTo>
                    <a:pt x="122399" y="204832"/>
                  </a:lnTo>
                  <a:cubicBezTo>
                    <a:pt x="127673" y="204832"/>
                    <a:pt x="132669" y="203166"/>
                    <a:pt x="136832" y="200668"/>
                  </a:cubicBezTo>
                  <a:lnTo>
                    <a:pt x="201779" y="160979"/>
                  </a:lnTo>
                  <a:cubicBezTo>
                    <a:pt x="207607" y="157648"/>
                    <a:pt x="209828" y="150432"/>
                    <a:pt x="207052" y="144603"/>
                  </a:cubicBezTo>
                  <a:cubicBezTo>
                    <a:pt x="204889" y="139845"/>
                    <a:pt x="200199" y="136941"/>
                    <a:pt x="195213" y="136941"/>
                  </a:cubicBezTo>
                  <a:cubicBezTo>
                    <a:pt x="193800" y="136941"/>
                    <a:pt x="192364" y="137174"/>
                    <a:pt x="190954" y="137665"/>
                  </a:cubicBezTo>
                  <a:lnTo>
                    <a:pt x="187068" y="139052"/>
                  </a:lnTo>
                  <a:cubicBezTo>
                    <a:pt x="182026" y="130063"/>
                    <a:pt x="172652" y="124884"/>
                    <a:pt x="162780" y="124884"/>
                  </a:cubicBezTo>
                  <a:cubicBezTo>
                    <a:pt x="160156" y="124884"/>
                    <a:pt x="157496" y="125250"/>
                    <a:pt x="154873" y="126008"/>
                  </a:cubicBezTo>
                  <a:cubicBezTo>
                    <a:pt x="149615" y="120749"/>
                    <a:pt x="142450" y="117905"/>
                    <a:pt x="135186" y="117905"/>
                  </a:cubicBezTo>
                  <a:cubicBezTo>
                    <a:pt x="131714" y="117905"/>
                    <a:pt x="128218" y="118555"/>
                    <a:pt x="124897" y="119901"/>
                  </a:cubicBezTo>
                  <a:lnTo>
                    <a:pt x="124897" y="104081"/>
                  </a:lnTo>
                  <a:lnTo>
                    <a:pt x="138775" y="104081"/>
                  </a:lnTo>
                  <a:cubicBezTo>
                    <a:pt x="150154" y="104081"/>
                    <a:pt x="159591" y="94644"/>
                    <a:pt x="159591" y="83265"/>
                  </a:cubicBezTo>
                  <a:cubicBezTo>
                    <a:pt x="159591" y="79379"/>
                    <a:pt x="156538" y="76326"/>
                    <a:pt x="152652" y="76326"/>
                  </a:cubicBezTo>
                  <a:lnTo>
                    <a:pt x="138775" y="76326"/>
                  </a:lnTo>
                  <a:cubicBezTo>
                    <a:pt x="133779" y="76326"/>
                    <a:pt x="128783" y="78269"/>
                    <a:pt x="124897" y="81600"/>
                  </a:cubicBezTo>
                  <a:lnTo>
                    <a:pt x="124897" y="69387"/>
                  </a:lnTo>
                  <a:lnTo>
                    <a:pt x="135167" y="69387"/>
                  </a:lnTo>
                  <a:cubicBezTo>
                    <a:pt x="146824" y="69387"/>
                    <a:pt x="155983" y="59951"/>
                    <a:pt x="155983" y="48571"/>
                  </a:cubicBezTo>
                  <a:cubicBezTo>
                    <a:pt x="155983" y="44685"/>
                    <a:pt x="152930" y="41632"/>
                    <a:pt x="149044" y="41632"/>
                  </a:cubicBezTo>
                  <a:lnTo>
                    <a:pt x="138775" y="41632"/>
                  </a:lnTo>
                  <a:cubicBezTo>
                    <a:pt x="133779" y="41632"/>
                    <a:pt x="128783" y="43575"/>
                    <a:pt x="124897" y="46906"/>
                  </a:cubicBezTo>
                  <a:lnTo>
                    <a:pt x="124897" y="34694"/>
                  </a:lnTo>
                  <a:lnTo>
                    <a:pt x="131836" y="34694"/>
                  </a:lnTo>
                  <a:cubicBezTo>
                    <a:pt x="143216" y="34694"/>
                    <a:pt x="152652" y="25257"/>
                    <a:pt x="152652" y="13877"/>
                  </a:cubicBezTo>
                  <a:cubicBezTo>
                    <a:pt x="152652" y="9992"/>
                    <a:pt x="149599" y="6939"/>
                    <a:pt x="145714" y="6939"/>
                  </a:cubicBezTo>
                  <a:cubicBezTo>
                    <a:pt x="144048" y="6939"/>
                    <a:pt x="142447" y="6901"/>
                    <a:pt x="140892" y="6901"/>
                  </a:cubicBezTo>
                  <a:cubicBezTo>
                    <a:pt x="135194" y="6901"/>
                    <a:pt x="130131" y="7415"/>
                    <a:pt x="124897" y="12212"/>
                  </a:cubicBezTo>
                  <a:lnTo>
                    <a:pt x="124897" y="3331"/>
                  </a:lnTo>
                  <a:cubicBezTo>
                    <a:pt x="124897" y="1665"/>
                    <a:pt x="123232" y="0"/>
                    <a:pt x="12128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0"/>
            <p:cNvSpPr/>
            <p:nvPr/>
          </p:nvSpPr>
          <p:spPr>
            <a:xfrm>
              <a:off x="4389375" y="3620075"/>
              <a:ext cx="277575" cy="261050"/>
            </a:xfrm>
            <a:custGeom>
              <a:rect b="b" l="l" r="r" t="t"/>
              <a:pathLst>
                <a:path extrusionOk="0" h="10442" w="11103">
                  <a:moveTo>
                    <a:pt x="7532" y="0"/>
                  </a:moveTo>
                  <a:cubicBezTo>
                    <a:pt x="7085" y="0"/>
                    <a:pt x="6614" y="65"/>
                    <a:pt x="6106" y="166"/>
                  </a:cubicBezTo>
                  <a:cubicBezTo>
                    <a:pt x="3609" y="1276"/>
                    <a:pt x="1666" y="3219"/>
                    <a:pt x="556" y="5717"/>
                  </a:cubicBezTo>
                  <a:cubicBezTo>
                    <a:pt x="0" y="7660"/>
                    <a:pt x="833" y="9603"/>
                    <a:pt x="2776" y="10158"/>
                  </a:cubicBezTo>
                  <a:cubicBezTo>
                    <a:pt x="3165" y="10353"/>
                    <a:pt x="3570" y="10441"/>
                    <a:pt x="3972" y="10441"/>
                  </a:cubicBezTo>
                  <a:cubicBezTo>
                    <a:pt x="5289" y="10441"/>
                    <a:pt x="6579" y="9491"/>
                    <a:pt x="7217" y="8215"/>
                  </a:cubicBezTo>
                  <a:cubicBezTo>
                    <a:pt x="7494" y="7383"/>
                    <a:pt x="7772" y="7105"/>
                    <a:pt x="8604" y="6827"/>
                  </a:cubicBezTo>
                  <a:cubicBezTo>
                    <a:pt x="9715" y="6272"/>
                    <a:pt x="10547" y="5440"/>
                    <a:pt x="10825" y="4052"/>
                  </a:cubicBezTo>
                  <a:cubicBezTo>
                    <a:pt x="11102" y="2942"/>
                    <a:pt x="10547" y="1554"/>
                    <a:pt x="9715" y="721"/>
                  </a:cubicBezTo>
                  <a:cubicBezTo>
                    <a:pt x="9011" y="193"/>
                    <a:pt x="8307" y="0"/>
                    <a:pt x="753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8" name="Google Shape;668;p30"/>
          <p:cNvSpPr txBox="1"/>
          <p:nvPr/>
        </p:nvSpPr>
        <p:spPr>
          <a:xfrm>
            <a:off x="625925" y="1587700"/>
            <a:ext cx="4978500" cy="3109200"/>
          </a:xfrm>
          <a:prstGeom prst="rect">
            <a:avLst/>
          </a:prstGeom>
          <a:noFill/>
          <a:ln>
            <a:noFill/>
          </a:ln>
        </p:spPr>
        <p:txBody>
          <a:bodyPr anchorCtr="0" anchor="t" bIns="91425" lIns="91425" spcFirstLastPara="1" rIns="91425" wrap="square" tIns="91425">
            <a:spAutoFit/>
          </a:bodyPr>
          <a:lstStyle/>
          <a:p>
            <a:pPr indent="0" lvl="0" marL="228600" rtl="0" algn="l">
              <a:lnSpc>
                <a:spcPct val="110000"/>
              </a:lnSpc>
              <a:spcBef>
                <a:spcPts val="0"/>
              </a:spcBef>
              <a:spcAft>
                <a:spcPts val="0"/>
              </a:spcAft>
              <a:buNone/>
            </a:pPr>
            <a:r>
              <a:rPr lang="en" sz="2000">
                <a:solidFill>
                  <a:schemeClr val="dk1"/>
                </a:solidFill>
                <a:latin typeface="Montserrat"/>
                <a:ea typeface="Montserrat"/>
                <a:cs typeface="Montserrat"/>
                <a:sym typeface="Montserrat"/>
              </a:rPr>
              <a:t>Biomass energy is energy generated or produced by living or once-living organism. The most common biomass materials used for energy are plants such as corn and soy. The energy from these organisms can be burned to create heat or converted into electricity.</a:t>
            </a:r>
            <a:endParaRPr sz="2000">
              <a:solidFill>
                <a:srgbClr val="595959"/>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669" name="Google Shape;669;p30"/>
          <p:cNvSpPr txBox="1"/>
          <p:nvPr>
            <p:ph type="title"/>
          </p:nvPr>
        </p:nvSpPr>
        <p:spPr>
          <a:xfrm>
            <a:off x="807975" y="923350"/>
            <a:ext cx="3432900" cy="478200"/>
          </a:xfrm>
          <a:prstGeom prst="rect">
            <a:avLst/>
          </a:prstGeom>
        </p:spPr>
        <p:txBody>
          <a:bodyPr anchorCtr="0" anchor="ctr" bIns="0" lIns="0" spcFirstLastPara="1" rIns="0" wrap="square" tIns="0">
            <a:noAutofit/>
          </a:bodyPr>
          <a:lstStyle/>
          <a:p>
            <a:pPr indent="0" lvl="0" marL="0" rtl="0" algn="ctr">
              <a:lnSpc>
                <a:spcPct val="90000"/>
              </a:lnSpc>
              <a:spcBef>
                <a:spcPts val="0"/>
              </a:spcBef>
              <a:spcAft>
                <a:spcPts val="0"/>
              </a:spcAft>
              <a:buClr>
                <a:srgbClr val="0B082E"/>
              </a:buClr>
              <a:buSzPts val="4400"/>
              <a:buFont typeface="Impact"/>
              <a:buNone/>
            </a:pPr>
            <a:r>
              <a:rPr b="1" lang="en" sz="5300">
                <a:solidFill>
                  <a:srgbClr val="0B082E"/>
                </a:solidFill>
                <a:latin typeface="Amatic SC"/>
                <a:ea typeface="Amatic SC"/>
                <a:cs typeface="Amatic SC"/>
                <a:sym typeface="Amatic SC"/>
              </a:rPr>
              <a:t>BIOMASS ENERGY</a:t>
            </a:r>
            <a:endParaRPr b="1" sz="3400">
              <a:latin typeface="Amatic SC"/>
              <a:ea typeface="Amatic SC"/>
              <a:cs typeface="Amatic SC"/>
              <a:sym typeface="Amatic SC"/>
            </a:endParaRPr>
          </a:p>
        </p:txBody>
      </p:sp>
      <p:pic>
        <p:nvPicPr>
          <p:cNvPr id="670" name="Google Shape;670;p30"/>
          <p:cNvPicPr preferRelativeResize="0"/>
          <p:nvPr/>
        </p:nvPicPr>
        <p:blipFill rotWithShape="1">
          <a:blip r:embed="rId3">
            <a:alphaModFix/>
          </a:blip>
          <a:srcRect b="5606" l="0" r="0" t="0"/>
          <a:stretch/>
        </p:blipFill>
        <p:spPr>
          <a:xfrm>
            <a:off x="5877825" y="0"/>
            <a:ext cx="2845352" cy="2836927"/>
          </a:xfrm>
          <a:prstGeom prst="rect">
            <a:avLst/>
          </a:prstGeom>
          <a:noFill/>
          <a:ln>
            <a:noFill/>
          </a:ln>
        </p:spPr>
      </p:pic>
      <p:pic>
        <p:nvPicPr>
          <p:cNvPr descr="Advantages and Disadvantages of Biomass Energy | List of Various Pros and  COns of Biomass Energy - A Plus Topper" id="671" name="Google Shape;671;p30"/>
          <p:cNvPicPr preferRelativeResize="0"/>
          <p:nvPr/>
        </p:nvPicPr>
        <p:blipFill rotWithShape="1">
          <a:blip r:embed="rId4">
            <a:alphaModFix/>
          </a:blip>
          <a:srcRect b="0" l="0" r="0" t="0"/>
          <a:stretch/>
        </p:blipFill>
        <p:spPr>
          <a:xfrm>
            <a:off x="5604413" y="3084300"/>
            <a:ext cx="3687000" cy="205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31"/>
          <p:cNvSpPr/>
          <p:nvPr/>
        </p:nvSpPr>
        <p:spPr>
          <a:xfrm rot="10800000">
            <a:off x="29190" y="117553"/>
            <a:ext cx="1280623" cy="1107872"/>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1"/>
          <p:cNvSpPr txBox="1"/>
          <p:nvPr>
            <p:ph type="title"/>
          </p:nvPr>
        </p:nvSpPr>
        <p:spPr>
          <a:xfrm>
            <a:off x="979175" y="849238"/>
            <a:ext cx="3920400" cy="520500"/>
          </a:xfrm>
          <a:prstGeom prst="rect">
            <a:avLst/>
          </a:prstGeom>
        </p:spPr>
        <p:txBody>
          <a:bodyPr anchorCtr="0" anchor="ctr" bIns="0" lIns="0" spcFirstLastPara="1" rIns="0" wrap="square" tIns="0">
            <a:noAutofit/>
          </a:bodyPr>
          <a:lstStyle/>
          <a:p>
            <a:pPr indent="0" lvl="0" marL="0" rtl="0" algn="l">
              <a:lnSpc>
                <a:spcPct val="90000"/>
              </a:lnSpc>
              <a:spcBef>
                <a:spcPts val="0"/>
              </a:spcBef>
              <a:spcAft>
                <a:spcPts val="0"/>
              </a:spcAft>
              <a:buClr>
                <a:srgbClr val="0B082E"/>
              </a:buClr>
              <a:buSzPts val="5100"/>
              <a:buFont typeface="Impact"/>
              <a:buNone/>
            </a:pPr>
            <a:r>
              <a:rPr b="1" lang="en" sz="5100">
                <a:solidFill>
                  <a:srgbClr val="0B082E"/>
                </a:solidFill>
                <a:latin typeface="Amatic SC"/>
                <a:ea typeface="Amatic SC"/>
                <a:cs typeface="Amatic SC"/>
                <a:sym typeface="Amatic SC"/>
              </a:rPr>
              <a:t>HYDROELECTRIC ENERGY</a:t>
            </a:r>
            <a:endParaRPr b="1">
              <a:latin typeface="Amatic SC"/>
              <a:ea typeface="Amatic SC"/>
              <a:cs typeface="Amatic SC"/>
              <a:sym typeface="Amatic SC"/>
            </a:endParaRPr>
          </a:p>
        </p:txBody>
      </p:sp>
      <p:grpSp>
        <p:nvGrpSpPr>
          <p:cNvPr id="678" name="Google Shape;678;p31"/>
          <p:cNvGrpSpPr/>
          <p:nvPr/>
        </p:nvGrpSpPr>
        <p:grpSpPr>
          <a:xfrm>
            <a:off x="359833" y="224521"/>
            <a:ext cx="619353" cy="624729"/>
            <a:chOff x="1308850" y="238200"/>
            <a:chExt cx="4982725" cy="5219125"/>
          </a:xfrm>
        </p:grpSpPr>
        <p:sp>
          <p:nvSpPr>
            <p:cNvPr id="679" name="Google Shape;679;p31"/>
            <p:cNvSpPr/>
            <p:nvPr/>
          </p:nvSpPr>
          <p:spPr>
            <a:xfrm>
              <a:off x="3292150" y="238200"/>
              <a:ext cx="1266500" cy="1616250"/>
            </a:xfrm>
            <a:custGeom>
              <a:rect b="b" l="l" r="r" t="t"/>
              <a:pathLst>
                <a:path extrusionOk="0" h="64650" w="50660">
                  <a:moveTo>
                    <a:pt x="29163" y="7271"/>
                  </a:moveTo>
                  <a:lnTo>
                    <a:pt x="29163" y="26876"/>
                  </a:lnTo>
                  <a:cubicBezTo>
                    <a:pt x="29163" y="29387"/>
                    <a:pt x="31218" y="31443"/>
                    <a:pt x="33729" y="31443"/>
                  </a:cubicBezTo>
                  <a:lnTo>
                    <a:pt x="42341" y="31443"/>
                  </a:lnTo>
                  <a:lnTo>
                    <a:pt x="20062" y="57343"/>
                  </a:lnTo>
                  <a:lnTo>
                    <a:pt x="20062" y="37738"/>
                  </a:lnTo>
                  <a:cubicBezTo>
                    <a:pt x="20062" y="35226"/>
                    <a:pt x="18039" y="33204"/>
                    <a:pt x="15527" y="33204"/>
                  </a:cubicBezTo>
                  <a:lnTo>
                    <a:pt x="6883" y="33204"/>
                  </a:lnTo>
                  <a:lnTo>
                    <a:pt x="29163" y="7271"/>
                  </a:lnTo>
                  <a:close/>
                  <a:moveTo>
                    <a:pt x="29817" y="0"/>
                  </a:moveTo>
                  <a:cubicBezTo>
                    <a:pt x="28279" y="0"/>
                    <a:pt x="26797" y="668"/>
                    <a:pt x="25737" y="1889"/>
                  </a:cubicBezTo>
                  <a:lnTo>
                    <a:pt x="1827" y="29714"/>
                  </a:lnTo>
                  <a:cubicBezTo>
                    <a:pt x="327" y="31443"/>
                    <a:pt x="0" y="33824"/>
                    <a:pt x="946" y="35911"/>
                  </a:cubicBezTo>
                  <a:cubicBezTo>
                    <a:pt x="1892" y="37999"/>
                    <a:pt x="3947" y="39304"/>
                    <a:pt x="6231" y="39304"/>
                  </a:cubicBezTo>
                  <a:lnTo>
                    <a:pt x="13962" y="39304"/>
                  </a:lnTo>
                  <a:lnTo>
                    <a:pt x="13962" y="59202"/>
                  </a:lnTo>
                  <a:cubicBezTo>
                    <a:pt x="13962" y="62504"/>
                    <a:pt x="16667" y="64650"/>
                    <a:pt x="19457" y="64650"/>
                  </a:cubicBezTo>
                  <a:cubicBezTo>
                    <a:pt x="20912" y="64650"/>
                    <a:pt x="22390" y="64066"/>
                    <a:pt x="23519" y="62758"/>
                  </a:cubicBezTo>
                  <a:lnTo>
                    <a:pt x="47397" y="34933"/>
                  </a:lnTo>
                  <a:cubicBezTo>
                    <a:pt x="50659" y="31149"/>
                    <a:pt x="47984" y="25343"/>
                    <a:pt x="42993" y="25343"/>
                  </a:cubicBezTo>
                  <a:lnTo>
                    <a:pt x="35295" y="25343"/>
                  </a:lnTo>
                  <a:lnTo>
                    <a:pt x="35295" y="5445"/>
                  </a:lnTo>
                  <a:cubicBezTo>
                    <a:pt x="35295" y="3129"/>
                    <a:pt x="33892" y="1139"/>
                    <a:pt x="31740" y="356"/>
                  </a:cubicBezTo>
                  <a:cubicBezTo>
                    <a:pt x="31107" y="116"/>
                    <a:pt x="30457" y="0"/>
                    <a:pt x="298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1"/>
            <p:cNvSpPr/>
            <p:nvPr/>
          </p:nvSpPr>
          <p:spPr>
            <a:xfrm>
              <a:off x="1308850" y="1994700"/>
              <a:ext cx="4982725" cy="3462625"/>
            </a:xfrm>
            <a:custGeom>
              <a:rect b="b" l="l" r="r" t="t"/>
              <a:pathLst>
                <a:path extrusionOk="0" h="138505" w="199309">
                  <a:moveTo>
                    <a:pt x="143594" y="15658"/>
                  </a:moveTo>
                  <a:lnTo>
                    <a:pt x="143594" y="22508"/>
                  </a:lnTo>
                  <a:lnTo>
                    <a:pt x="55716" y="22508"/>
                  </a:lnTo>
                  <a:lnTo>
                    <a:pt x="55716" y="15658"/>
                  </a:lnTo>
                  <a:close/>
                  <a:moveTo>
                    <a:pt x="143594" y="28608"/>
                  </a:moveTo>
                  <a:lnTo>
                    <a:pt x="143594" y="50104"/>
                  </a:lnTo>
                  <a:lnTo>
                    <a:pt x="55716" y="50104"/>
                  </a:lnTo>
                  <a:lnTo>
                    <a:pt x="55716" y="28608"/>
                  </a:lnTo>
                  <a:close/>
                  <a:moveTo>
                    <a:pt x="49583" y="6100"/>
                  </a:moveTo>
                  <a:lnTo>
                    <a:pt x="49583" y="98316"/>
                  </a:lnTo>
                  <a:cubicBezTo>
                    <a:pt x="46158" y="97501"/>
                    <a:pt x="42113" y="96783"/>
                    <a:pt x="35524" y="96783"/>
                  </a:cubicBezTo>
                  <a:lnTo>
                    <a:pt x="42700" y="77179"/>
                  </a:lnTo>
                  <a:cubicBezTo>
                    <a:pt x="42831" y="76820"/>
                    <a:pt x="42896" y="76461"/>
                    <a:pt x="42896" y="76102"/>
                  </a:cubicBezTo>
                  <a:lnTo>
                    <a:pt x="42896" y="6100"/>
                  </a:lnTo>
                  <a:close/>
                  <a:moveTo>
                    <a:pt x="156413" y="6100"/>
                  </a:moveTo>
                  <a:lnTo>
                    <a:pt x="156413" y="76102"/>
                  </a:lnTo>
                  <a:cubicBezTo>
                    <a:pt x="156413" y="76461"/>
                    <a:pt x="156478" y="76820"/>
                    <a:pt x="156609" y="77179"/>
                  </a:cubicBezTo>
                  <a:lnTo>
                    <a:pt x="163785" y="96783"/>
                  </a:lnTo>
                  <a:cubicBezTo>
                    <a:pt x="157196" y="96783"/>
                    <a:pt x="153151" y="97501"/>
                    <a:pt x="149726" y="98316"/>
                  </a:cubicBezTo>
                  <a:lnTo>
                    <a:pt x="149726" y="6100"/>
                  </a:lnTo>
                  <a:close/>
                  <a:moveTo>
                    <a:pt x="36763" y="23845"/>
                  </a:moveTo>
                  <a:lnTo>
                    <a:pt x="36763" y="75580"/>
                  </a:lnTo>
                  <a:lnTo>
                    <a:pt x="28902" y="97012"/>
                  </a:lnTo>
                  <a:cubicBezTo>
                    <a:pt x="24368" y="97403"/>
                    <a:pt x="21334" y="98186"/>
                    <a:pt x="18398" y="98969"/>
                  </a:cubicBezTo>
                  <a:cubicBezTo>
                    <a:pt x="15006" y="99850"/>
                    <a:pt x="11777" y="100665"/>
                    <a:pt x="6133" y="100893"/>
                  </a:cubicBezTo>
                  <a:lnTo>
                    <a:pt x="6133" y="23845"/>
                  </a:lnTo>
                  <a:close/>
                  <a:moveTo>
                    <a:pt x="143594" y="56204"/>
                  </a:moveTo>
                  <a:lnTo>
                    <a:pt x="143594" y="99850"/>
                  </a:lnTo>
                  <a:cubicBezTo>
                    <a:pt x="140658" y="100469"/>
                    <a:pt x="137233" y="100959"/>
                    <a:pt x="131850" y="100959"/>
                  </a:cubicBezTo>
                  <a:cubicBezTo>
                    <a:pt x="116389" y="100959"/>
                    <a:pt x="116160" y="96783"/>
                    <a:pt x="99655" y="96783"/>
                  </a:cubicBezTo>
                  <a:cubicBezTo>
                    <a:pt x="83149" y="96783"/>
                    <a:pt x="82953" y="100959"/>
                    <a:pt x="67459" y="100959"/>
                  </a:cubicBezTo>
                  <a:cubicBezTo>
                    <a:pt x="62076" y="100959"/>
                    <a:pt x="58651" y="100469"/>
                    <a:pt x="55716" y="99850"/>
                  </a:cubicBezTo>
                  <a:lnTo>
                    <a:pt x="55716" y="56204"/>
                  </a:lnTo>
                  <a:lnTo>
                    <a:pt x="73102" y="56204"/>
                  </a:lnTo>
                  <a:lnTo>
                    <a:pt x="73102" y="61391"/>
                  </a:lnTo>
                  <a:cubicBezTo>
                    <a:pt x="73102" y="63087"/>
                    <a:pt x="74472" y="64457"/>
                    <a:pt x="76168" y="64457"/>
                  </a:cubicBezTo>
                  <a:cubicBezTo>
                    <a:pt x="77832" y="64457"/>
                    <a:pt x="79202" y="63087"/>
                    <a:pt x="79202" y="61391"/>
                  </a:cubicBezTo>
                  <a:lnTo>
                    <a:pt x="79202" y="56204"/>
                  </a:lnTo>
                  <a:lnTo>
                    <a:pt x="96588" y="56204"/>
                  </a:lnTo>
                  <a:lnTo>
                    <a:pt x="96588" y="72775"/>
                  </a:lnTo>
                  <a:cubicBezTo>
                    <a:pt x="96588" y="74471"/>
                    <a:pt x="97958" y="75841"/>
                    <a:pt x="99655" y="75841"/>
                  </a:cubicBezTo>
                  <a:cubicBezTo>
                    <a:pt x="101351" y="75841"/>
                    <a:pt x="102721" y="74471"/>
                    <a:pt x="102721" y="72775"/>
                  </a:cubicBezTo>
                  <a:lnTo>
                    <a:pt x="102721" y="56204"/>
                  </a:lnTo>
                  <a:lnTo>
                    <a:pt x="120107" y="56204"/>
                  </a:lnTo>
                  <a:lnTo>
                    <a:pt x="120107" y="72645"/>
                  </a:lnTo>
                  <a:cubicBezTo>
                    <a:pt x="120107" y="74341"/>
                    <a:pt x="121477" y="75711"/>
                    <a:pt x="123141" y="75711"/>
                  </a:cubicBezTo>
                  <a:cubicBezTo>
                    <a:pt x="124837" y="75711"/>
                    <a:pt x="126207" y="74341"/>
                    <a:pt x="126207" y="72645"/>
                  </a:cubicBezTo>
                  <a:lnTo>
                    <a:pt x="126207" y="56204"/>
                  </a:lnTo>
                  <a:close/>
                  <a:moveTo>
                    <a:pt x="164046" y="102883"/>
                  </a:moveTo>
                  <a:cubicBezTo>
                    <a:pt x="178692" y="102883"/>
                    <a:pt x="179410" y="106537"/>
                    <a:pt x="193176" y="107026"/>
                  </a:cubicBezTo>
                  <a:lnTo>
                    <a:pt x="193176" y="116616"/>
                  </a:lnTo>
                  <a:cubicBezTo>
                    <a:pt x="180650" y="116127"/>
                    <a:pt x="179475" y="112473"/>
                    <a:pt x="164046" y="112473"/>
                  </a:cubicBezTo>
                  <a:cubicBezTo>
                    <a:pt x="147541" y="112473"/>
                    <a:pt x="147345" y="116681"/>
                    <a:pt x="131850" y="116681"/>
                  </a:cubicBezTo>
                  <a:cubicBezTo>
                    <a:pt x="116389" y="116681"/>
                    <a:pt x="116160" y="112473"/>
                    <a:pt x="99655" y="112473"/>
                  </a:cubicBezTo>
                  <a:cubicBezTo>
                    <a:pt x="83149" y="112473"/>
                    <a:pt x="82953" y="116681"/>
                    <a:pt x="67459" y="116681"/>
                  </a:cubicBezTo>
                  <a:cubicBezTo>
                    <a:pt x="59108" y="116681"/>
                    <a:pt x="55650" y="115572"/>
                    <a:pt x="50660" y="114300"/>
                  </a:cubicBezTo>
                  <a:cubicBezTo>
                    <a:pt x="50408" y="114235"/>
                    <a:pt x="50155" y="114203"/>
                    <a:pt x="49906" y="114203"/>
                  </a:cubicBezTo>
                  <a:cubicBezTo>
                    <a:pt x="48544" y="114203"/>
                    <a:pt x="47299" y="115139"/>
                    <a:pt x="46941" y="116518"/>
                  </a:cubicBezTo>
                  <a:cubicBezTo>
                    <a:pt x="46549" y="118149"/>
                    <a:pt x="47528" y="119813"/>
                    <a:pt x="49159" y="120237"/>
                  </a:cubicBezTo>
                  <a:cubicBezTo>
                    <a:pt x="54835" y="121672"/>
                    <a:pt x="58521" y="122781"/>
                    <a:pt x="67459" y="122781"/>
                  </a:cubicBezTo>
                  <a:cubicBezTo>
                    <a:pt x="83964" y="122781"/>
                    <a:pt x="84160" y="118606"/>
                    <a:pt x="99655" y="118606"/>
                  </a:cubicBezTo>
                  <a:cubicBezTo>
                    <a:pt x="115149" y="118606"/>
                    <a:pt x="115345" y="122781"/>
                    <a:pt x="131850" y="122781"/>
                  </a:cubicBezTo>
                  <a:cubicBezTo>
                    <a:pt x="148356" y="122781"/>
                    <a:pt x="148552" y="118606"/>
                    <a:pt x="164046" y="118606"/>
                  </a:cubicBezTo>
                  <a:cubicBezTo>
                    <a:pt x="178725" y="118606"/>
                    <a:pt x="179410" y="122227"/>
                    <a:pt x="193176" y="122749"/>
                  </a:cubicBezTo>
                  <a:lnTo>
                    <a:pt x="193176" y="132339"/>
                  </a:lnTo>
                  <a:cubicBezTo>
                    <a:pt x="180617" y="131850"/>
                    <a:pt x="179508" y="128196"/>
                    <a:pt x="164046" y="128196"/>
                  </a:cubicBezTo>
                  <a:cubicBezTo>
                    <a:pt x="147541" y="128196"/>
                    <a:pt x="147345" y="132372"/>
                    <a:pt x="131850" y="132372"/>
                  </a:cubicBezTo>
                  <a:cubicBezTo>
                    <a:pt x="116389" y="132372"/>
                    <a:pt x="116160" y="128196"/>
                    <a:pt x="99655" y="128196"/>
                  </a:cubicBezTo>
                  <a:cubicBezTo>
                    <a:pt x="83149" y="128196"/>
                    <a:pt x="82953" y="132372"/>
                    <a:pt x="67459" y="132372"/>
                  </a:cubicBezTo>
                  <a:cubicBezTo>
                    <a:pt x="51997" y="132372"/>
                    <a:pt x="51769" y="128196"/>
                    <a:pt x="35263" y="128196"/>
                  </a:cubicBezTo>
                  <a:cubicBezTo>
                    <a:pt x="19801" y="128196"/>
                    <a:pt x="18692" y="131850"/>
                    <a:pt x="6133" y="132339"/>
                  </a:cubicBezTo>
                  <a:lnTo>
                    <a:pt x="6133" y="122749"/>
                  </a:lnTo>
                  <a:cubicBezTo>
                    <a:pt x="12625" y="122520"/>
                    <a:pt x="16343" y="121542"/>
                    <a:pt x="19932" y="120596"/>
                  </a:cubicBezTo>
                  <a:cubicBezTo>
                    <a:pt x="25151" y="119258"/>
                    <a:pt x="28413" y="118606"/>
                    <a:pt x="35654" y="118606"/>
                  </a:cubicBezTo>
                  <a:cubicBezTo>
                    <a:pt x="37351" y="118606"/>
                    <a:pt x="38721" y="117236"/>
                    <a:pt x="38721" y="115572"/>
                  </a:cubicBezTo>
                  <a:cubicBezTo>
                    <a:pt x="38721" y="113876"/>
                    <a:pt x="37351" y="112506"/>
                    <a:pt x="35687" y="112473"/>
                  </a:cubicBezTo>
                  <a:cubicBezTo>
                    <a:pt x="35622" y="112473"/>
                    <a:pt x="33632" y="112473"/>
                    <a:pt x="31218" y="112571"/>
                  </a:cubicBezTo>
                  <a:cubicBezTo>
                    <a:pt x="25347" y="112865"/>
                    <a:pt x="21824" y="113778"/>
                    <a:pt x="18398" y="114692"/>
                  </a:cubicBezTo>
                  <a:cubicBezTo>
                    <a:pt x="15006" y="115572"/>
                    <a:pt x="11809" y="116388"/>
                    <a:pt x="6133" y="116616"/>
                  </a:cubicBezTo>
                  <a:lnTo>
                    <a:pt x="6133" y="107026"/>
                  </a:lnTo>
                  <a:cubicBezTo>
                    <a:pt x="12625" y="106798"/>
                    <a:pt x="16343" y="105819"/>
                    <a:pt x="19932" y="104873"/>
                  </a:cubicBezTo>
                  <a:cubicBezTo>
                    <a:pt x="24498" y="103699"/>
                    <a:pt x="28119" y="102883"/>
                    <a:pt x="35263" y="102883"/>
                  </a:cubicBezTo>
                  <a:cubicBezTo>
                    <a:pt x="50757" y="102883"/>
                    <a:pt x="50986" y="107091"/>
                    <a:pt x="67459" y="107091"/>
                  </a:cubicBezTo>
                  <a:cubicBezTo>
                    <a:pt x="83964" y="107091"/>
                    <a:pt x="84160" y="102883"/>
                    <a:pt x="99655" y="102883"/>
                  </a:cubicBezTo>
                  <a:cubicBezTo>
                    <a:pt x="115149" y="102883"/>
                    <a:pt x="115345" y="107091"/>
                    <a:pt x="131850" y="107091"/>
                  </a:cubicBezTo>
                  <a:cubicBezTo>
                    <a:pt x="148356" y="107091"/>
                    <a:pt x="148552" y="102883"/>
                    <a:pt x="164046" y="102883"/>
                  </a:cubicBezTo>
                  <a:close/>
                  <a:moveTo>
                    <a:pt x="41885" y="0"/>
                  </a:moveTo>
                  <a:cubicBezTo>
                    <a:pt x="39047" y="0"/>
                    <a:pt x="36763" y="2284"/>
                    <a:pt x="36763" y="5089"/>
                  </a:cubicBezTo>
                  <a:lnTo>
                    <a:pt x="36763" y="17713"/>
                  </a:lnTo>
                  <a:lnTo>
                    <a:pt x="5122" y="17713"/>
                  </a:lnTo>
                  <a:cubicBezTo>
                    <a:pt x="2284" y="17713"/>
                    <a:pt x="1" y="19996"/>
                    <a:pt x="1" y="22834"/>
                  </a:cubicBezTo>
                  <a:cubicBezTo>
                    <a:pt x="1" y="24563"/>
                    <a:pt x="1" y="121379"/>
                    <a:pt x="1" y="133383"/>
                  </a:cubicBezTo>
                  <a:cubicBezTo>
                    <a:pt x="1" y="136226"/>
                    <a:pt x="2316" y="138475"/>
                    <a:pt x="5077" y="138475"/>
                  </a:cubicBezTo>
                  <a:cubicBezTo>
                    <a:pt x="5135" y="138475"/>
                    <a:pt x="5194" y="138474"/>
                    <a:pt x="5253" y="138472"/>
                  </a:cubicBezTo>
                  <a:cubicBezTo>
                    <a:pt x="19866" y="138113"/>
                    <a:pt x="20290" y="134329"/>
                    <a:pt x="35263" y="134329"/>
                  </a:cubicBezTo>
                  <a:cubicBezTo>
                    <a:pt x="50757" y="134329"/>
                    <a:pt x="50953" y="138504"/>
                    <a:pt x="67459" y="138504"/>
                  </a:cubicBezTo>
                  <a:cubicBezTo>
                    <a:pt x="83964" y="138504"/>
                    <a:pt x="84160" y="134329"/>
                    <a:pt x="99655" y="134329"/>
                  </a:cubicBezTo>
                  <a:cubicBezTo>
                    <a:pt x="115149" y="134329"/>
                    <a:pt x="115345" y="138504"/>
                    <a:pt x="131850" y="138504"/>
                  </a:cubicBezTo>
                  <a:cubicBezTo>
                    <a:pt x="148356" y="138504"/>
                    <a:pt x="148552" y="134329"/>
                    <a:pt x="164046" y="134329"/>
                  </a:cubicBezTo>
                  <a:cubicBezTo>
                    <a:pt x="179051" y="134329"/>
                    <a:pt x="179410" y="138113"/>
                    <a:pt x="194056" y="138472"/>
                  </a:cubicBezTo>
                  <a:cubicBezTo>
                    <a:pt x="194115" y="138474"/>
                    <a:pt x="194174" y="138475"/>
                    <a:pt x="194232" y="138475"/>
                  </a:cubicBezTo>
                  <a:cubicBezTo>
                    <a:pt x="197023" y="138475"/>
                    <a:pt x="199308" y="136195"/>
                    <a:pt x="199308" y="133383"/>
                  </a:cubicBezTo>
                  <a:lnTo>
                    <a:pt x="199308" y="125260"/>
                  </a:lnTo>
                  <a:cubicBezTo>
                    <a:pt x="199308" y="125228"/>
                    <a:pt x="199308" y="125228"/>
                    <a:pt x="199308" y="125228"/>
                  </a:cubicBezTo>
                  <a:lnTo>
                    <a:pt x="199308" y="47984"/>
                  </a:lnTo>
                  <a:cubicBezTo>
                    <a:pt x="199308" y="46288"/>
                    <a:pt x="197938" y="44918"/>
                    <a:pt x="196242" y="44918"/>
                  </a:cubicBezTo>
                  <a:cubicBezTo>
                    <a:pt x="194546" y="44918"/>
                    <a:pt x="193176" y="46288"/>
                    <a:pt x="193176" y="47984"/>
                  </a:cubicBezTo>
                  <a:lnTo>
                    <a:pt x="193176" y="100893"/>
                  </a:lnTo>
                  <a:cubicBezTo>
                    <a:pt x="182574" y="100502"/>
                    <a:pt x="180291" y="97860"/>
                    <a:pt x="170407" y="97012"/>
                  </a:cubicBezTo>
                  <a:lnTo>
                    <a:pt x="162546" y="75580"/>
                  </a:lnTo>
                  <a:lnTo>
                    <a:pt x="162546" y="23845"/>
                  </a:lnTo>
                  <a:lnTo>
                    <a:pt x="193176" y="23845"/>
                  </a:lnTo>
                  <a:lnTo>
                    <a:pt x="193176" y="33729"/>
                  </a:lnTo>
                  <a:cubicBezTo>
                    <a:pt x="193176" y="35393"/>
                    <a:pt x="194546" y="36763"/>
                    <a:pt x="196242" y="36763"/>
                  </a:cubicBezTo>
                  <a:cubicBezTo>
                    <a:pt x="197938" y="36763"/>
                    <a:pt x="199308" y="35393"/>
                    <a:pt x="199308" y="33729"/>
                  </a:cubicBezTo>
                  <a:lnTo>
                    <a:pt x="199308" y="22834"/>
                  </a:lnTo>
                  <a:cubicBezTo>
                    <a:pt x="199308" y="20029"/>
                    <a:pt x="197025" y="17713"/>
                    <a:pt x="194187" y="17713"/>
                  </a:cubicBezTo>
                  <a:lnTo>
                    <a:pt x="162546" y="17713"/>
                  </a:lnTo>
                  <a:lnTo>
                    <a:pt x="162546" y="5089"/>
                  </a:lnTo>
                  <a:cubicBezTo>
                    <a:pt x="162546" y="2284"/>
                    <a:pt x="160262" y="0"/>
                    <a:pt x="157424" y="0"/>
                  </a:cubicBezTo>
                  <a:lnTo>
                    <a:pt x="148682" y="0"/>
                  </a:lnTo>
                  <a:cubicBezTo>
                    <a:pt x="145877" y="0"/>
                    <a:pt x="143594" y="2284"/>
                    <a:pt x="143594" y="5089"/>
                  </a:cubicBezTo>
                  <a:lnTo>
                    <a:pt x="143594" y="9558"/>
                  </a:lnTo>
                  <a:lnTo>
                    <a:pt x="55716" y="9558"/>
                  </a:lnTo>
                  <a:lnTo>
                    <a:pt x="55716" y="5089"/>
                  </a:lnTo>
                  <a:cubicBezTo>
                    <a:pt x="55716" y="2284"/>
                    <a:pt x="53432" y="0"/>
                    <a:pt x="506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1"/>
            <p:cNvSpPr/>
            <p:nvPr/>
          </p:nvSpPr>
          <p:spPr>
            <a:xfrm>
              <a:off x="3136375" y="3810000"/>
              <a:ext cx="152525" cy="397975"/>
            </a:xfrm>
            <a:custGeom>
              <a:rect b="b" l="l" r="r" t="t"/>
              <a:pathLst>
                <a:path extrusionOk="0" h="15919" w="6101">
                  <a:moveTo>
                    <a:pt x="3067" y="0"/>
                  </a:moveTo>
                  <a:cubicBezTo>
                    <a:pt x="1371" y="0"/>
                    <a:pt x="1" y="1337"/>
                    <a:pt x="1" y="3034"/>
                  </a:cubicBezTo>
                  <a:lnTo>
                    <a:pt x="1" y="12885"/>
                  </a:lnTo>
                  <a:cubicBezTo>
                    <a:pt x="1" y="14548"/>
                    <a:pt x="1371" y="15919"/>
                    <a:pt x="3067" y="15919"/>
                  </a:cubicBezTo>
                  <a:cubicBezTo>
                    <a:pt x="4731" y="15919"/>
                    <a:pt x="6101" y="14548"/>
                    <a:pt x="6101" y="12885"/>
                  </a:cubicBezTo>
                  <a:lnTo>
                    <a:pt x="6101" y="3034"/>
                  </a:lnTo>
                  <a:cubicBezTo>
                    <a:pt x="6101" y="1337"/>
                    <a:pt x="4731" y="0"/>
                    <a:pt x="30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1"/>
            <p:cNvSpPr/>
            <p:nvPr/>
          </p:nvSpPr>
          <p:spPr>
            <a:xfrm>
              <a:off x="4311525" y="4091325"/>
              <a:ext cx="152525" cy="290350"/>
            </a:xfrm>
            <a:custGeom>
              <a:rect b="b" l="l" r="r" t="t"/>
              <a:pathLst>
                <a:path extrusionOk="0" h="11614" w="6101">
                  <a:moveTo>
                    <a:pt x="3034" y="1"/>
                  </a:moveTo>
                  <a:cubicBezTo>
                    <a:pt x="1370" y="1"/>
                    <a:pt x="0" y="1371"/>
                    <a:pt x="0" y="3067"/>
                  </a:cubicBezTo>
                  <a:lnTo>
                    <a:pt x="0" y="8547"/>
                  </a:lnTo>
                  <a:cubicBezTo>
                    <a:pt x="0" y="10243"/>
                    <a:pt x="1370" y="11614"/>
                    <a:pt x="3034" y="11614"/>
                  </a:cubicBezTo>
                  <a:cubicBezTo>
                    <a:pt x="4730" y="11614"/>
                    <a:pt x="6100" y="10243"/>
                    <a:pt x="6100" y="8547"/>
                  </a:cubicBezTo>
                  <a:lnTo>
                    <a:pt x="6100" y="3067"/>
                  </a:lnTo>
                  <a:cubicBezTo>
                    <a:pt x="6100" y="1371"/>
                    <a:pt x="4730" y="1"/>
                    <a:pt x="30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3" name="Google Shape;683;p31"/>
          <p:cNvSpPr txBox="1"/>
          <p:nvPr/>
        </p:nvSpPr>
        <p:spPr>
          <a:xfrm>
            <a:off x="495475" y="1604375"/>
            <a:ext cx="5532900" cy="3385200"/>
          </a:xfrm>
          <a:prstGeom prst="rect">
            <a:avLst/>
          </a:prstGeom>
          <a:noFill/>
          <a:ln>
            <a:noFill/>
          </a:ln>
        </p:spPr>
        <p:txBody>
          <a:bodyPr anchorCtr="0" anchor="t" bIns="91425" lIns="91425" spcFirstLastPara="1" rIns="91425" wrap="square" tIns="91425">
            <a:spAutoFit/>
          </a:bodyPr>
          <a:lstStyle/>
          <a:p>
            <a:pPr indent="0" lvl="0" marL="228600" rtl="0" algn="l">
              <a:lnSpc>
                <a:spcPct val="110000"/>
              </a:lnSpc>
              <a:spcBef>
                <a:spcPts val="0"/>
              </a:spcBef>
              <a:spcAft>
                <a:spcPts val="0"/>
              </a:spcAft>
              <a:buNone/>
            </a:pPr>
            <a:r>
              <a:rPr lang="en" sz="1900">
                <a:solidFill>
                  <a:schemeClr val="dk1"/>
                </a:solidFill>
                <a:latin typeface="Montserrat"/>
                <a:ea typeface="Montserrat"/>
                <a:cs typeface="Montserrat"/>
                <a:sym typeface="Montserrat"/>
              </a:rPr>
              <a:t>It’s a form of energy that uses the power of water in motion to generate electricity.  </a:t>
            </a:r>
            <a:endParaRPr sz="1900">
              <a:solidFill>
                <a:schemeClr val="dk1"/>
              </a:solidFill>
              <a:latin typeface="Montserrat"/>
              <a:ea typeface="Montserrat"/>
              <a:cs typeface="Montserrat"/>
              <a:sym typeface="Montserrat"/>
            </a:endParaRPr>
          </a:p>
          <a:p>
            <a:pPr indent="0" lvl="0" marL="228600" rtl="0" algn="l">
              <a:lnSpc>
                <a:spcPct val="110000"/>
              </a:lnSpc>
              <a:spcBef>
                <a:spcPts val="700"/>
              </a:spcBef>
              <a:spcAft>
                <a:spcPts val="0"/>
              </a:spcAft>
              <a:buNone/>
            </a:pPr>
            <a:r>
              <a:rPr lang="en" sz="1900">
                <a:solidFill>
                  <a:schemeClr val="dk1"/>
                </a:solidFill>
                <a:latin typeface="Montserrat"/>
                <a:ea typeface="Montserrat"/>
                <a:cs typeface="Montserrat"/>
                <a:sym typeface="Montserrat"/>
              </a:rPr>
              <a:t>Water gains potential energy just before it spills over the top of a dam or flows down a hill. The potential energy is converted into kinetic energy as the water flows downhill. The water can be used to turn the blades of a turbine and generate electricity.</a:t>
            </a:r>
            <a:endParaRPr sz="1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Roboto"/>
              <a:ea typeface="Roboto"/>
              <a:cs typeface="Roboto"/>
              <a:sym typeface="Roboto"/>
            </a:endParaRPr>
          </a:p>
        </p:txBody>
      </p:sp>
      <p:pic>
        <p:nvPicPr>
          <p:cNvPr id="684" name="Google Shape;684;p31"/>
          <p:cNvPicPr preferRelativeResize="0"/>
          <p:nvPr/>
        </p:nvPicPr>
        <p:blipFill rotWithShape="1">
          <a:blip r:embed="rId3">
            <a:alphaModFix/>
          </a:blip>
          <a:srcRect b="0" l="0" r="0" t="0"/>
          <a:stretch/>
        </p:blipFill>
        <p:spPr>
          <a:xfrm>
            <a:off x="5978588" y="2331502"/>
            <a:ext cx="3186300" cy="2965500"/>
          </a:xfrm>
          <a:prstGeom prst="rect">
            <a:avLst/>
          </a:prstGeom>
          <a:noFill/>
          <a:ln>
            <a:noFill/>
          </a:ln>
        </p:spPr>
      </p:pic>
      <p:pic>
        <p:nvPicPr>
          <p:cNvPr id="685" name="Google Shape;685;p31"/>
          <p:cNvPicPr preferRelativeResize="0"/>
          <p:nvPr/>
        </p:nvPicPr>
        <p:blipFill>
          <a:blip r:embed="rId4">
            <a:alphaModFix/>
          </a:blip>
          <a:stretch>
            <a:fillRect/>
          </a:stretch>
        </p:blipFill>
        <p:spPr>
          <a:xfrm>
            <a:off x="5978600" y="184100"/>
            <a:ext cx="3236200" cy="18227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32"/>
          <p:cNvSpPr/>
          <p:nvPr/>
        </p:nvSpPr>
        <p:spPr>
          <a:xfrm rot="10800000">
            <a:off x="294076" y="195235"/>
            <a:ext cx="1266723" cy="1071714"/>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2"/>
          <p:cNvSpPr txBox="1"/>
          <p:nvPr>
            <p:ph type="title"/>
          </p:nvPr>
        </p:nvSpPr>
        <p:spPr>
          <a:xfrm>
            <a:off x="1193750" y="709838"/>
            <a:ext cx="3860400" cy="567600"/>
          </a:xfrm>
          <a:prstGeom prst="rect">
            <a:avLst/>
          </a:prstGeom>
        </p:spPr>
        <p:txBody>
          <a:bodyPr anchorCtr="0" anchor="ctr" bIns="0" lIns="0" spcFirstLastPara="1" rIns="0" wrap="square" tIns="0">
            <a:noAutofit/>
          </a:bodyPr>
          <a:lstStyle/>
          <a:p>
            <a:pPr indent="0" lvl="0" marL="0" rtl="0" algn="l">
              <a:lnSpc>
                <a:spcPct val="90000"/>
              </a:lnSpc>
              <a:spcBef>
                <a:spcPts val="0"/>
              </a:spcBef>
              <a:spcAft>
                <a:spcPts val="0"/>
              </a:spcAft>
              <a:buClr>
                <a:srgbClr val="0B082E"/>
              </a:buClr>
              <a:buSzPts val="5100"/>
              <a:buFont typeface="Impact"/>
              <a:buNone/>
            </a:pPr>
            <a:r>
              <a:rPr b="1" lang="en" sz="5100">
                <a:solidFill>
                  <a:srgbClr val="0B082E"/>
                </a:solidFill>
                <a:latin typeface="Amatic SC"/>
                <a:ea typeface="Amatic SC"/>
                <a:cs typeface="Amatic SC"/>
                <a:sym typeface="Amatic SC"/>
              </a:rPr>
              <a:t>GEOTHERMAL ENERGY</a:t>
            </a:r>
            <a:endParaRPr b="1">
              <a:latin typeface="Amatic SC"/>
              <a:ea typeface="Amatic SC"/>
              <a:cs typeface="Amatic SC"/>
              <a:sym typeface="Amatic SC"/>
            </a:endParaRPr>
          </a:p>
        </p:txBody>
      </p:sp>
      <p:grpSp>
        <p:nvGrpSpPr>
          <p:cNvPr id="692" name="Google Shape;692;p32"/>
          <p:cNvGrpSpPr/>
          <p:nvPr/>
        </p:nvGrpSpPr>
        <p:grpSpPr>
          <a:xfrm>
            <a:off x="555626" y="373864"/>
            <a:ext cx="576909" cy="567849"/>
            <a:chOff x="1222425" y="238125"/>
            <a:chExt cx="5155575" cy="5219200"/>
          </a:xfrm>
        </p:grpSpPr>
        <p:sp>
          <p:nvSpPr>
            <p:cNvPr id="693" name="Google Shape;693;p32"/>
            <p:cNvSpPr/>
            <p:nvPr/>
          </p:nvSpPr>
          <p:spPr>
            <a:xfrm>
              <a:off x="3820600" y="3513950"/>
              <a:ext cx="201450" cy="153350"/>
            </a:xfrm>
            <a:custGeom>
              <a:rect b="b" l="l" r="r" t="t"/>
              <a:pathLst>
                <a:path extrusionOk="0" h="6134" w="8058">
                  <a:moveTo>
                    <a:pt x="3066" y="1"/>
                  </a:moveTo>
                  <a:cubicBezTo>
                    <a:pt x="1370" y="1"/>
                    <a:pt x="0" y="1371"/>
                    <a:pt x="0" y="3067"/>
                  </a:cubicBezTo>
                  <a:cubicBezTo>
                    <a:pt x="0" y="4763"/>
                    <a:pt x="1370" y="6134"/>
                    <a:pt x="3066" y="6134"/>
                  </a:cubicBezTo>
                  <a:lnTo>
                    <a:pt x="4991" y="6134"/>
                  </a:lnTo>
                  <a:cubicBezTo>
                    <a:pt x="6687" y="6134"/>
                    <a:pt x="8057" y="4763"/>
                    <a:pt x="8057" y="3067"/>
                  </a:cubicBezTo>
                  <a:cubicBezTo>
                    <a:pt x="8057" y="1371"/>
                    <a:pt x="6687" y="1"/>
                    <a:pt x="49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2"/>
            <p:cNvSpPr/>
            <p:nvPr/>
          </p:nvSpPr>
          <p:spPr>
            <a:xfrm>
              <a:off x="4158200" y="3513950"/>
              <a:ext cx="201450" cy="153350"/>
            </a:xfrm>
            <a:custGeom>
              <a:rect b="b" l="l" r="r" t="t"/>
              <a:pathLst>
                <a:path extrusionOk="0" h="6134" w="8058">
                  <a:moveTo>
                    <a:pt x="3067" y="1"/>
                  </a:moveTo>
                  <a:cubicBezTo>
                    <a:pt x="1371" y="1"/>
                    <a:pt x="1" y="1371"/>
                    <a:pt x="1" y="3067"/>
                  </a:cubicBezTo>
                  <a:cubicBezTo>
                    <a:pt x="1" y="4763"/>
                    <a:pt x="1371" y="6134"/>
                    <a:pt x="3067" y="6134"/>
                  </a:cubicBezTo>
                  <a:lnTo>
                    <a:pt x="4992" y="6134"/>
                  </a:lnTo>
                  <a:cubicBezTo>
                    <a:pt x="6688" y="6134"/>
                    <a:pt x="8058" y="4763"/>
                    <a:pt x="8058" y="3067"/>
                  </a:cubicBezTo>
                  <a:cubicBezTo>
                    <a:pt x="8058" y="1371"/>
                    <a:pt x="6688" y="1"/>
                    <a:pt x="49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2"/>
            <p:cNvSpPr/>
            <p:nvPr/>
          </p:nvSpPr>
          <p:spPr>
            <a:xfrm>
              <a:off x="4496625" y="3513950"/>
              <a:ext cx="200650" cy="153350"/>
            </a:xfrm>
            <a:custGeom>
              <a:rect b="b" l="l" r="r" t="t"/>
              <a:pathLst>
                <a:path extrusionOk="0" h="6134" w="8026">
                  <a:moveTo>
                    <a:pt x="3035" y="1"/>
                  </a:moveTo>
                  <a:cubicBezTo>
                    <a:pt x="1371" y="1"/>
                    <a:pt x="1" y="1371"/>
                    <a:pt x="1" y="3067"/>
                  </a:cubicBezTo>
                  <a:cubicBezTo>
                    <a:pt x="1" y="4763"/>
                    <a:pt x="1371" y="6134"/>
                    <a:pt x="3035" y="6134"/>
                  </a:cubicBezTo>
                  <a:lnTo>
                    <a:pt x="4992" y="6134"/>
                  </a:lnTo>
                  <a:cubicBezTo>
                    <a:pt x="6655" y="6134"/>
                    <a:pt x="8025" y="4763"/>
                    <a:pt x="8025" y="3067"/>
                  </a:cubicBezTo>
                  <a:cubicBezTo>
                    <a:pt x="8025" y="1371"/>
                    <a:pt x="6655" y="1"/>
                    <a:pt x="49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2"/>
            <p:cNvSpPr/>
            <p:nvPr/>
          </p:nvSpPr>
          <p:spPr>
            <a:xfrm>
              <a:off x="2735175" y="4399175"/>
              <a:ext cx="563525" cy="731450"/>
            </a:xfrm>
            <a:custGeom>
              <a:rect b="b" l="l" r="r" t="t"/>
              <a:pathLst>
                <a:path extrusionOk="0" h="29258" w="22541">
                  <a:moveTo>
                    <a:pt x="11270" y="1"/>
                  </a:moveTo>
                  <a:cubicBezTo>
                    <a:pt x="10805" y="1"/>
                    <a:pt x="10341" y="115"/>
                    <a:pt x="9916" y="343"/>
                  </a:cubicBezTo>
                  <a:lnTo>
                    <a:pt x="2153" y="4193"/>
                  </a:lnTo>
                  <a:cubicBezTo>
                    <a:pt x="620" y="4943"/>
                    <a:pt x="0" y="6802"/>
                    <a:pt x="750" y="8303"/>
                  </a:cubicBezTo>
                  <a:cubicBezTo>
                    <a:pt x="1305" y="9379"/>
                    <a:pt x="2381" y="9999"/>
                    <a:pt x="3490" y="9999"/>
                  </a:cubicBezTo>
                  <a:cubicBezTo>
                    <a:pt x="3947" y="9999"/>
                    <a:pt x="4436" y="9901"/>
                    <a:pt x="4860" y="9673"/>
                  </a:cubicBezTo>
                  <a:lnTo>
                    <a:pt x="8220" y="8009"/>
                  </a:lnTo>
                  <a:lnTo>
                    <a:pt x="8220" y="8009"/>
                  </a:lnTo>
                  <a:cubicBezTo>
                    <a:pt x="8188" y="8237"/>
                    <a:pt x="8449" y="9281"/>
                    <a:pt x="7339" y="11075"/>
                  </a:cubicBezTo>
                  <a:cubicBezTo>
                    <a:pt x="6622" y="12217"/>
                    <a:pt x="6263" y="13522"/>
                    <a:pt x="6263" y="14924"/>
                  </a:cubicBezTo>
                  <a:cubicBezTo>
                    <a:pt x="6263" y="18089"/>
                    <a:pt x="7992" y="19752"/>
                    <a:pt x="9134" y="20861"/>
                  </a:cubicBezTo>
                  <a:cubicBezTo>
                    <a:pt x="10047" y="21742"/>
                    <a:pt x="10145" y="21905"/>
                    <a:pt x="10145" y="22427"/>
                  </a:cubicBezTo>
                  <a:cubicBezTo>
                    <a:pt x="10145" y="22982"/>
                    <a:pt x="10047" y="23145"/>
                    <a:pt x="9134" y="24025"/>
                  </a:cubicBezTo>
                  <a:cubicBezTo>
                    <a:pt x="7927" y="25200"/>
                    <a:pt x="7894" y="27124"/>
                    <a:pt x="9068" y="28331"/>
                  </a:cubicBezTo>
                  <a:cubicBezTo>
                    <a:pt x="9668" y="28947"/>
                    <a:pt x="10471" y="29257"/>
                    <a:pt x="11274" y="29257"/>
                  </a:cubicBezTo>
                  <a:cubicBezTo>
                    <a:pt x="12045" y="29257"/>
                    <a:pt x="12816" y="28972"/>
                    <a:pt x="13407" y="28396"/>
                  </a:cubicBezTo>
                  <a:cubicBezTo>
                    <a:pt x="14548" y="27287"/>
                    <a:pt x="16277" y="25624"/>
                    <a:pt x="16277" y="22427"/>
                  </a:cubicBezTo>
                  <a:cubicBezTo>
                    <a:pt x="16277" y="17012"/>
                    <a:pt x="11384" y="16197"/>
                    <a:pt x="12559" y="14305"/>
                  </a:cubicBezTo>
                  <a:cubicBezTo>
                    <a:pt x="14614" y="10945"/>
                    <a:pt x="14288" y="8237"/>
                    <a:pt x="14320" y="8009"/>
                  </a:cubicBezTo>
                  <a:lnTo>
                    <a:pt x="14320" y="8009"/>
                  </a:lnTo>
                  <a:lnTo>
                    <a:pt x="17680" y="9673"/>
                  </a:lnTo>
                  <a:cubicBezTo>
                    <a:pt x="18113" y="9889"/>
                    <a:pt x="18576" y="9992"/>
                    <a:pt x="19034" y="9992"/>
                  </a:cubicBezTo>
                  <a:cubicBezTo>
                    <a:pt x="20162" y="9992"/>
                    <a:pt x="21256" y="9370"/>
                    <a:pt x="21790" y="8303"/>
                  </a:cubicBezTo>
                  <a:cubicBezTo>
                    <a:pt x="22540" y="6802"/>
                    <a:pt x="21921" y="4943"/>
                    <a:pt x="20420" y="4193"/>
                  </a:cubicBezTo>
                  <a:lnTo>
                    <a:pt x="12624" y="343"/>
                  </a:lnTo>
                  <a:cubicBezTo>
                    <a:pt x="12200" y="115"/>
                    <a:pt x="11735" y="1"/>
                    <a:pt x="112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2"/>
            <p:cNvSpPr/>
            <p:nvPr/>
          </p:nvSpPr>
          <p:spPr>
            <a:xfrm>
              <a:off x="3518850" y="4399175"/>
              <a:ext cx="562725" cy="731450"/>
            </a:xfrm>
            <a:custGeom>
              <a:rect b="b" l="l" r="r" t="t"/>
              <a:pathLst>
                <a:path extrusionOk="0" h="29258" w="22509">
                  <a:moveTo>
                    <a:pt x="11255" y="1"/>
                  </a:moveTo>
                  <a:cubicBezTo>
                    <a:pt x="10790" y="1"/>
                    <a:pt x="10325" y="115"/>
                    <a:pt x="9885" y="343"/>
                  </a:cubicBezTo>
                  <a:lnTo>
                    <a:pt x="2121" y="4193"/>
                  </a:lnTo>
                  <a:cubicBezTo>
                    <a:pt x="620" y="4943"/>
                    <a:pt x="1" y="6802"/>
                    <a:pt x="751" y="8303"/>
                  </a:cubicBezTo>
                  <a:cubicBezTo>
                    <a:pt x="1285" y="9370"/>
                    <a:pt x="2363" y="9992"/>
                    <a:pt x="3493" y="9992"/>
                  </a:cubicBezTo>
                  <a:cubicBezTo>
                    <a:pt x="3951" y="9992"/>
                    <a:pt x="4418" y="9889"/>
                    <a:pt x="4861" y="9673"/>
                  </a:cubicBezTo>
                  <a:lnTo>
                    <a:pt x="8188" y="8009"/>
                  </a:lnTo>
                  <a:lnTo>
                    <a:pt x="8188" y="8009"/>
                  </a:lnTo>
                  <a:cubicBezTo>
                    <a:pt x="8156" y="8237"/>
                    <a:pt x="8417" y="9281"/>
                    <a:pt x="7308" y="11075"/>
                  </a:cubicBezTo>
                  <a:cubicBezTo>
                    <a:pt x="6623" y="12217"/>
                    <a:pt x="6264" y="13522"/>
                    <a:pt x="6264" y="14924"/>
                  </a:cubicBezTo>
                  <a:cubicBezTo>
                    <a:pt x="6264" y="18089"/>
                    <a:pt x="7993" y="19752"/>
                    <a:pt x="9134" y="20861"/>
                  </a:cubicBezTo>
                  <a:cubicBezTo>
                    <a:pt x="10015" y="21742"/>
                    <a:pt x="10145" y="21905"/>
                    <a:pt x="10145" y="22427"/>
                  </a:cubicBezTo>
                  <a:cubicBezTo>
                    <a:pt x="10145" y="22982"/>
                    <a:pt x="10015" y="23145"/>
                    <a:pt x="9134" y="24025"/>
                  </a:cubicBezTo>
                  <a:cubicBezTo>
                    <a:pt x="7927" y="25200"/>
                    <a:pt x="7895" y="27124"/>
                    <a:pt x="9069" y="28331"/>
                  </a:cubicBezTo>
                  <a:cubicBezTo>
                    <a:pt x="9668" y="28947"/>
                    <a:pt x="10463" y="29257"/>
                    <a:pt x="11258" y="29257"/>
                  </a:cubicBezTo>
                  <a:cubicBezTo>
                    <a:pt x="12021" y="29257"/>
                    <a:pt x="12784" y="28972"/>
                    <a:pt x="13375" y="28396"/>
                  </a:cubicBezTo>
                  <a:cubicBezTo>
                    <a:pt x="14517" y="27287"/>
                    <a:pt x="16245" y="25624"/>
                    <a:pt x="16245" y="22427"/>
                  </a:cubicBezTo>
                  <a:cubicBezTo>
                    <a:pt x="16245" y="17012"/>
                    <a:pt x="11352" y="16197"/>
                    <a:pt x="12527" y="14305"/>
                  </a:cubicBezTo>
                  <a:cubicBezTo>
                    <a:pt x="14614" y="10945"/>
                    <a:pt x="14288" y="8237"/>
                    <a:pt x="14321" y="8009"/>
                  </a:cubicBezTo>
                  <a:lnTo>
                    <a:pt x="14321" y="8009"/>
                  </a:lnTo>
                  <a:lnTo>
                    <a:pt x="17648" y="9673"/>
                  </a:lnTo>
                  <a:cubicBezTo>
                    <a:pt x="18105" y="9901"/>
                    <a:pt x="18561" y="9999"/>
                    <a:pt x="19018" y="9999"/>
                  </a:cubicBezTo>
                  <a:cubicBezTo>
                    <a:pt x="20160" y="9999"/>
                    <a:pt x="21236" y="9379"/>
                    <a:pt x="21758" y="8303"/>
                  </a:cubicBezTo>
                  <a:cubicBezTo>
                    <a:pt x="22508" y="6802"/>
                    <a:pt x="21889" y="4943"/>
                    <a:pt x="20388" y="4193"/>
                  </a:cubicBezTo>
                  <a:lnTo>
                    <a:pt x="12625" y="343"/>
                  </a:lnTo>
                  <a:cubicBezTo>
                    <a:pt x="12184" y="115"/>
                    <a:pt x="11719" y="1"/>
                    <a:pt x="112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2"/>
            <p:cNvSpPr/>
            <p:nvPr/>
          </p:nvSpPr>
          <p:spPr>
            <a:xfrm>
              <a:off x="4301725" y="4399175"/>
              <a:ext cx="563550" cy="731450"/>
            </a:xfrm>
            <a:custGeom>
              <a:rect b="b" l="l" r="r" t="t"/>
              <a:pathLst>
                <a:path extrusionOk="0" h="29258" w="22542">
                  <a:moveTo>
                    <a:pt x="11271" y="1"/>
                  </a:moveTo>
                  <a:cubicBezTo>
                    <a:pt x="10806" y="1"/>
                    <a:pt x="10341" y="115"/>
                    <a:pt x="9917" y="343"/>
                  </a:cubicBezTo>
                  <a:lnTo>
                    <a:pt x="2121" y="4193"/>
                  </a:lnTo>
                  <a:cubicBezTo>
                    <a:pt x="621" y="4943"/>
                    <a:pt x="1" y="6802"/>
                    <a:pt x="751" y="8303"/>
                  </a:cubicBezTo>
                  <a:cubicBezTo>
                    <a:pt x="1285" y="9370"/>
                    <a:pt x="2380" y="9992"/>
                    <a:pt x="3507" y="9992"/>
                  </a:cubicBezTo>
                  <a:cubicBezTo>
                    <a:pt x="3965" y="9992"/>
                    <a:pt x="4428" y="9889"/>
                    <a:pt x="4861" y="9673"/>
                  </a:cubicBezTo>
                  <a:lnTo>
                    <a:pt x="8221" y="8009"/>
                  </a:lnTo>
                  <a:lnTo>
                    <a:pt x="8221" y="8009"/>
                  </a:lnTo>
                  <a:cubicBezTo>
                    <a:pt x="8188" y="8237"/>
                    <a:pt x="8449" y="9281"/>
                    <a:pt x="7340" y="11075"/>
                  </a:cubicBezTo>
                  <a:cubicBezTo>
                    <a:pt x="6623" y="12217"/>
                    <a:pt x="6264" y="13522"/>
                    <a:pt x="6264" y="14924"/>
                  </a:cubicBezTo>
                  <a:cubicBezTo>
                    <a:pt x="6264" y="18089"/>
                    <a:pt x="7993" y="19752"/>
                    <a:pt x="9134" y="20861"/>
                  </a:cubicBezTo>
                  <a:cubicBezTo>
                    <a:pt x="10048" y="21742"/>
                    <a:pt x="10146" y="21905"/>
                    <a:pt x="10146" y="22427"/>
                  </a:cubicBezTo>
                  <a:cubicBezTo>
                    <a:pt x="10146" y="22982"/>
                    <a:pt x="10048" y="23145"/>
                    <a:pt x="9134" y="24025"/>
                  </a:cubicBezTo>
                  <a:cubicBezTo>
                    <a:pt x="7927" y="25200"/>
                    <a:pt x="7895" y="27124"/>
                    <a:pt x="9069" y="28331"/>
                  </a:cubicBezTo>
                  <a:cubicBezTo>
                    <a:pt x="9668" y="28947"/>
                    <a:pt x="10463" y="29257"/>
                    <a:pt x="11262" y="29257"/>
                  </a:cubicBezTo>
                  <a:cubicBezTo>
                    <a:pt x="12029" y="29257"/>
                    <a:pt x="12801" y="28972"/>
                    <a:pt x="13408" y="28396"/>
                  </a:cubicBezTo>
                  <a:cubicBezTo>
                    <a:pt x="14549" y="27287"/>
                    <a:pt x="16278" y="25624"/>
                    <a:pt x="16278" y="22427"/>
                  </a:cubicBezTo>
                  <a:cubicBezTo>
                    <a:pt x="16278" y="17567"/>
                    <a:pt x="12396" y="16490"/>
                    <a:pt x="12396" y="14924"/>
                  </a:cubicBezTo>
                  <a:cubicBezTo>
                    <a:pt x="12396" y="14566"/>
                    <a:pt x="12462" y="14403"/>
                    <a:pt x="12527" y="14305"/>
                  </a:cubicBezTo>
                  <a:cubicBezTo>
                    <a:pt x="14614" y="10945"/>
                    <a:pt x="14288" y="8237"/>
                    <a:pt x="14321" y="8009"/>
                  </a:cubicBezTo>
                  <a:lnTo>
                    <a:pt x="14321" y="8009"/>
                  </a:lnTo>
                  <a:lnTo>
                    <a:pt x="17681" y="9673"/>
                  </a:lnTo>
                  <a:cubicBezTo>
                    <a:pt x="18105" y="9901"/>
                    <a:pt x="18594" y="9999"/>
                    <a:pt x="19051" y="9999"/>
                  </a:cubicBezTo>
                  <a:cubicBezTo>
                    <a:pt x="20160" y="9999"/>
                    <a:pt x="21236" y="9379"/>
                    <a:pt x="21791" y="8303"/>
                  </a:cubicBezTo>
                  <a:cubicBezTo>
                    <a:pt x="22541" y="6802"/>
                    <a:pt x="21921" y="4943"/>
                    <a:pt x="20388" y="4193"/>
                  </a:cubicBezTo>
                  <a:lnTo>
                    <a:pt x="12625" y="343"/>
                  </a:lnTo>
                  <a:cubicBezTo>
                    <a:pt x="12201" y="115"/>
                    <a:pt x="11736" y="1"/>
                    <a:pt x="112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2"/>
            <p:cNvSpPr/>
            <p:nvPr/>
          </p:nvSpPr>
          <p:spPr>
            <a:xfrm>
              <a:off x="1222425" y="238125"/>
              <a:ext cx="5155575" cy="5219200"/>
            </a:xfrm>
            <a:custGeom>
              <a:rect b="b" l="l" r="r" t="t"/>
              <a:pathLst>
                <a:path extrusionOk="0" h="208768" w="206223">
                  <a:moveTo>
                    <a:pt x="105852" y="64848"/>
                  </a:moveTo>
                  <a:lnTo>
                    <a:pt x="105852" y="76102"/>
                  </a:lnTo>
                  <a:lnTo>
                    <a:pt x="63870" y="76102"/>
                  </a:lnTo>
                  <a:lnTo>
                    <a:pt x="63870" y="64848"/>
                  </a:lnTo>
                  <a:close/>
                  <a:moveTo>
                    <a:pt x="118084" y="99980"/>
                  </a:moveTo>
                  <a:cubicBezTo>
                    <a:pt x="118280" y="99980"/>
                    <a:pt x="118410" y="100110"/>
                    <a:pt x="118410" y="100306"/>
                  </a:cubicBezTo>
                  <a:lnTo>
                    <a:pt x="118410" y="116583"/>
                  </a:lnTo>
                  <a:lnTo>
                    <a:pt x="104253" y="120041"/>
                  </a:lnTo>
                  <a:cubicBezTo>
                    <a:pt x="103927" y="117921"/>
                    <a:pt x="103764" y="115768"/>
                    <a:pt x="103764" y="113648"/>
                  </a:cubicBezTo>
                  <a:lnTo>
                    <a:pt x="103764" y="99980"/>
                  </a:lnTo>
                  <a:close/>
                  <a:moveTo>
                    <a:pt x="97664" y="82202"/>
                  </a:moveTo>
                  <a:lnTo>
                    <a:pt x="97664" y="113648"/>
                  </a:lnTo>
                  <a:cubicBezTo>
                    <a:pt x="97664" y="116257"/>
                    <a:pt x="97860" y="118899"/>
                    <a:pt x="98284" y="121509"/>
                  </a:cubicBezTo>
                  <a:lnTo>
                    <a:pt x="90912" y="123303"/>
                  </a:lnTo>
                  <a:cubicBezTo>
                    <a:pt x="88465" y="123890"/>
                    <a:pt x="86736" y="126076"/>
                    <a:pt x="86736" y="128620"/>
                  </a:cubicBezTo>
                  <a:lnTo>
                    <a:pt x="86736" y="145876"/>
                  </a:lnTo>
                  <a:cubicBezTo>
                    <a:pt x="79005" y="146887"/>
                    <a:pt x="71405" y="148649"/>
                    <a:pt x="64033" y="151095"/>
                  </a:cubicBezTo>
                  <a:lnTo>
                    <a:pt x="70426" y="126565"/>
                  </a:lnTo>
                  <a:cubicBezTo>
                    <a:pt x="71503" y="122357"/>
                    <a:pt x="72057" y="117986"/>
                    <a:pt x="72057" y="113648"/>
                  </a:cubicBezTo>
                  <a:lnTo>
                    <a:pt x="72057" y="82202"/>
                  </a:lnTo>
                  <a:close/>
                  <a:moveTo>
                    <a:pt x="150084" y="115181"/>
                  </a:moveTo>
                  <a:lnTo>
                    <a:pt x="150084" y="153998"/>
                  </a:lnTo>
                  <a:cubicBezTo>
                    <a:pt x="135317" y="147994"/>
                    <a:pt x="119362" y="144815"/>
                    <a:pt x="103017" y="144815"/>
                  </a:cubicBezTo>
                  <a:cubicBezTo>
                    <a:pt x="99649" y="144815"/>
                    <a:pt x="96264" y="144951"/>
                    <a:pt x="92869" y="145224"/>
                  </a:cubicBezTo>
                  <a:lnTo>
                    <a:pt x="92869" y="129109"/>
                  </a:lnTo>
                  <a:lnTo>
                    <a:pt x="150084" y="115181"/>
                  </a:lnTo>
                  <a:close/>
                  <a:moveTo>
                    <a:pt x="141212" y="0"/>
                  </a:moveTo>
                  <a:cubicBezTo>
                    <a:pt x="131817" y="0"/>
                    <a:pt x="123532" y="5969"/>
                    <a:pt x="120531" y="14744"/>
                  </a:cubicBezTo>
                  <a:cubicBezTo>
                    <a:pt x="118462" y="13695"/>
                    <a:pt x="116197" y="13166"/>
                    <a:pt x="113926" y="13166"/>
                  </a:cubicBezTo>
                  <a:cubicBezTo>
                    <a:pt x="111039" y="13166"/>
                    <a:pt x="108142" y="14021"/>
                    <a:pt x="105623" y="15755"/>
                  </a:cubicBezTo>
                  <a:cubicBezTo>
                    <a:pt x="102100" y="10308"/>
                    <a:pt x="96033" y="6981"/>
                    <a:pt x="89476" y="6981"/>
                  </a:cubicBezTo>
                  <a:cubicBezTo>
                    <a:pt x="82333" y="6981"/>
                    <a:pt x="75776" y="10960"/>
                    <a:pt x="72482" y="17223"/>
                  </a:cubicBezTo>
                  <a:cubicBezTo>
                    <a:pt x="70910" y="16742"/>
                    <a:pt x="69298" y="16516"/>
                    <a:pt x="67663" y="16516"/>
                  </a:cubicBezTo>
                  <a:cubicBezTo>
                    <a:pt x="67194" y="16516"/>
                    <a:pt x="66723" y="16535"/>
                    <a:pt x="66251" y="16571"/>
                  </a:cubicBezTo>
                  <a:cubicBezTo>
                    <a:pt x="58324" y="17289"/>
                    <a:pt x="51964" y="23780"/>
                    <a:pt x="51442" y="31707"/>
                  </a:cubicBezTo>
                  <a:cubicBezTo>
                    <a:pt x="50781" y="41404"/>
                    <a:pt x="58521" y="49140"/>
                    <a:pt x="67693" y="49140"/>
                  </a:cubicBezTo>
                  <a:cubicBezTo>
                    <a:pt x="68486" y="49140"/>
                    <a:pt x="69290" y="49082"/>
                    <a:pt x="70100" y="48962"/>
                  </a:cubicBezTo>
                  <a:lnTo>
                    <a:pt x="70100" y="58748"/>
                  </a:lnTo>
                  <a:lnTo>
                    <a:pt x="63217" y="58748"/>
                  </a:lnTo>
                  <a:cubicBezTo>
                    <a:pt x="60184" y="58748"/>
                    <a:pt x="57737" y="61195"/>
                    <a:pt x="57737" y="64196"/>
                  </a:cubicBezTo>
                  <a:lnTo>
                    <a:pt x="57737" y="76722"/>
                  </a:lnTo>
                  <a:cubicBezTo>
                    <a:pt x="57737" y="79756"/>
                    <a:pt x="60184" y="82202"/>
                    <a:pt x="63217" y="82202"/>
                  </a:cubicBezTo>
                  <a:lnTo>
                    <a:pt x="65958" y="82202"/>
                  </a:lnTo>
                  <a:lnTo>
                    <a:pt x="65958" y="113648"/>
                  </a:lnTo>
                  <a:cubicBezTo>
                    <a:pt x="65958" y="117497"/>
                    <a:pt x="65468" y="121313"/>
                    <a:pt x="64490" y="125032"/>
                  </a:cubicBezTo>
                  <a:lnTo>
                    <a:pt x="57052" y="153640"/>
                  </a:lnTo>
                  <a:cubicBezTo>
                    <a:pt x="49060" y="156804"/>
                    <a:pt x="41395" y="160849"/>
                    <a:pt x="34153" y="165676"/>
                  </a:cubicBezTo>
                  <a:cubicBezTo>
                    <a:pt x="32718" y="166622"/>
                    <a:pt x="32359" y="168514"/>
                    <a:pt x="33305" y="169917"/>
                  </a:cubicBezTo>
                  <a:cubicBezTo>
                    <a:pt x="33880" y="170800"/>
                    <a:pt x="34856" y="171282"/>
                    <a:pt x="35850" y="171282"/>
                  </a:cubicBezTo>
                  <a:cubicBezTo>
                    <a:pt x="36435" y="171282"/>
                    <a:pt x="37026" y="171115"/>
                    <a:pt x="37546" y="170765"/>
                  </a:cubicBezTo>
                  <a:cubicBezTo>
                    <a:pt x="57508" y="157436"/>
                    <a:pt x="80348" y="150932"/>
                    <a:pt x="103056" y="150932"/>
                  </a:cubicBezTo>
                  <a:cubicBezTo>
                    <a:pt x="139756" y="150932"/>
                    <a:pt x="176110" y="167922"/>
                    <a:pt x="199405" y="200547"/>
                  </a:cubicBezTo>
                  <a:cubicBezTo>
                    <a:pt x="199829" y="201101"/>
                    <a:pt x="199634" y="201656"/>
                    <a:pt x="199503" y="201917"/>
                  </a:cubicBezTo>
                  <a:cubicBezTo>
                    <a:pt x="199373" y="202211"/>
                    <a:pt x="199014" y="202667"/>
                    <a:pt x="198329" y="202667"/>
                  </a:cubicBezTo>
                  <a:lnTo>
                    <a:pt x="7894" y="202667"/>
                  </a:lnTo>
                  <a:cubicBezTo>
                    <a:pt x="7209" y="202667"/>
                    <a:pt x="6850" y="202211"/>
                    <a:pt x="6720" y="201917"/>
                  </a:cubicBezTo>
                  <a:cubicBezTo>
                    <a:pt x="6589" y="201656"/>
                    <a:pt x="6394" y="201101"/>
                    <a:pt x="6818" y="200547"/>
                  </a:cubicBezTo>
                  <a:cubicBezTo>
                    <a:pt x="12461" y="192620"/>
                    <a:pt x="19083" y="185411"/>
                    <a:pt x="26488" y="179116"/>
                  </a:cubicBezTo>
                  <a:cubicBezTo>
                    <a:pt x="27760" y="178039"/>
                    <a:pt x="27923" y="176082"/>
                    <a:pt x="26846" y="174810"/>
                  </a:cubicBezTo>
                  <a:cubicBezTo>
                    <a:pt x="26230" y="174103"/>
                    <a:pt x="25363" y="173739"/>
                    <a:pt x="24490" y="173739"/>
                  </a:cubicBezTo>
                  <a:cubicBezTo>
                    <a:pt x="23791" y="173739"/>
                    <a:pt x="23088" y="173972"/>
                    <a:pt x="22508" y="174451"/>
                  </a:cubicBezTo>
                  <a:cubicBezTo>
                    <a:pt x="14744" y="181105"/>
                    <a:pt x="7796" y="188673"/>
                    <a:pt x="1860" y="196991"/>
                  </a:cubicBezTo>
                  <a:cubicBezTo>
                    <a:pt x="229" y="199275"/>
                    <a:pt x="0" y="202243"/>
                    <a:pt x="1272" y="204722"/>
                  </a:cubicBezTo>
                  <a:cubicBezTo>
                    <a:pt x="2577" y="207234"/>
                    <a:pt x="5089" y="208767"/>
                    <a:pt x="7894" y="208767"/>
                  </a:cubicBezTo>
                  <a:lnTo>
                    <a:pt x="198329" y="208767"/>
                  </a:lnTo>
                  <a:cubicBezTo>
                    <a:pt x="201134" y="208767"/>
                    <a:pt x="203646" y="207234"/>
                    <a:pt x="204951" y="204722"/>
                  </a:cubicBezTo>
                  <a:cubicBezTo>
                    <a:pt x="206223" y="202243"/>
                    <a:pt x="205995" y="199275"/>
                    <a:pt x="204364" y="196991"/>
                  </a:cubicBezTo>
                  <a:cubicBezTo>
                    <a:pt x="192099" y="179801"/>
                    <a:pt x="175365" y="165742"/>
                    <a:pt x="156184" y="156673"/>
                  </a:cubicBezTo>
                  <a:lnTo>
                    <a:pt x="156184" y="114365"/>
                  </a:lnTo>
                  <a:cubicBezTo>
                    <a:pt x="156184" y="111267"/>
                    <a:pt x="153658" y="108887"/>
                    <a:pt x="150720" y="108887"/>
                  </a:cubicBezTo>
                  <a:cubicBezTo>
                    <a:pt x="150287" y="108887"/>
                    <a:pt x="149844" y="108939"/>
                    <a:pt x="149399" y="109048"/>
                  </a:cubicBezTo>
                  <a:lnTo>
                    <a:pt x="124543" y="115116"/>
                  </a:lnTo>
                  <a:lnTo>
                    <a:pt x="124543" y="100306"/>
                  </a:lnTo>
                  <a:cubicBezTo>
                    <a:pt x="124543" y="96751"/>
                    <a:pt x="121640" y="93880"/>
                    <a:pt x="118084" y="93880"/>
                  </a:cubicBezTo>
                  <a:lnTo>
                    <a:pt x="103764" y="93880"/>
                  </a:lnTo>
                  <a:lnTo>
                    <a:pt x="103764" y="82202"/>
                  </a:lnTo>
                  <a:lnTo>
                    <a:pt x="106504" y="82202"/>
                  </a:lnTo>
                  <a:cubicBezTo>
                    <a:pt x="109538" y="82202"/>
                    <a:pt x="111984" y="79756"/>
                    <a:pt x="111984" y="76722"/>
                  </a:cubicBezTo>
                  <a:lnTo>
                    <a:pt x="111984" y="64196"/>
                  </a:lnTo>
                  <a:cubicBezTo>
                    <a:pt x="111984" y="61195"/>
                    <a:pt x="109538" y="58716"/>
                    <a:pt x="106504" y="58716"/>
                  </a:cubicBezTo>
                  <a:lnTo>
                    <a:pt x="99621" y="58716"/>
                  </a:lnTo>
                  <a:lnTo>
                    <a:pt x="99621" y="50952"/>
                  </a:lnTo>
                  <a:cubicBezTo>
                    <a:pt x="103862" y="50626"/>
                    <a:pt x="107809" y="48669"/>
                    <a:pt x="110647" y="45472"/>
                  </a:cubicBezTo>
                  <a:cubicBezTo>
                    <a:pt x="116323" y="49517"/>
                    <a:pt x="124608" y="51833"/>
                    <a:pt x="133448" y="51833"/>
                  </a:cubicBezTo>
                  <a:cubicBezTo>
                    <a:pt x="137004" y="51833"/>
                    <a:pt x="140461" y="51474"/>
                    <a:pt x="143756" y="50757"/>
                  </a:cubicBezTo>
                  <a:cubicBezTo>
                    <a:pt x="145387" y="50398"/>
                    <a:pt x="146431" y="48734"/>
                    <a:pt x="146072" y="47103"/>
                  </a:cubicBezTo>
                  <a:cubicBezTo>
                    <a:pt x="145764" y="45676"/>
                    <a:pt x="144520" y="44705"/>
                    <a:pt x="143122" y="44705"/>
                  </a:cubicBezTo>
                  <a:cubicBezTo>
                    <a:pt x="142891" y="44705"/>
                    <a:pt x="142655" y="44731"/>
                    <a:pt x="142419" y="44787"/>
                  </a:cubicBezTo>
                  <a:cubicBezTo>
                    <a:pt x="139581" y="45407"/>
                    <a:pt x="136547" y="45733"/>
                    <a:pt x="133448" y="45733"/>
                  </a:cubicBezTo>
                  <a:cubicBezTo>
                    <a:pt x="125717" y="45733"/>
                    <a:pt x="118378" y="43645"/>
                    <a:pt x="113811" y="40220"/>
                  </a:cubicBezTo>
                  <a:cubicBezTo>
                    <a:pt x="112812" y="39457"/>
                    <a:pt x="111648" y="39090"/>
                    <a:pt x="110499" y="39090"/>
                  </a:cubicBezTo>
                  <a:cubicBezTo>
                    <a:pt x="108947" y="39090"/>
                    <a:pt x="107423" y="39761"/>
                    <a:pt x="106374" y="41036"/>
                  </a:cubicBezTo>
                  <a:cubicBezTo>
                    <a:pt x="104384" y="43482"/>
                    <a:pt x="101448" y="44885"/>
                    <a:pt x="98316" y="44885"/>
                  </a:cubicBezTo>
                  <a:lnTo>
                    <a:pt x="98284" y="44885"/>
                  </a:lnTo>
                  <a:cubicBezTo>
                    <a:pt x="97012" y="44885"/>
                    <a:pt x="95805" y="45407"/>
                    <a:pt x="94891" y="46288"/>
                  </a:cubicBezTo>
                  <a:cubicBezTo>
                    <a:pt x="94011" y="47201"/>
                    <a:pt x="93521" y="48375"/>
                    <a:pt x="93521" y="49647"/>
                  </a:cubicBezTo>
                  <a:lnTo>
                    <a:pt x="93521" y="58716"/>
                  </a:lnTo>
                  <a:lnTo>
                    <a:pt x="76233" y="58716"/>
                  </a:lnTo>
                  <a:lnTo>
                    <a:pt x="76233" y="47299"/>
                  </a:lnTo>
                  <a:cubicBezTo>
                    <a:pt x="76233" y="44612"/>
                    <a:pt x="74026" y="42513"/>
                    <a:pt x="71482" y="42513"/>
                  </a:cubicBezTo>
                  <a:cubicBezTo>
                    <a:pt x="71093" y="42513"/>
                    <a:pt x="70695" y="42563"/>
                    <a:pt x="70296" y="42667"/>
                  </a:cubicBezTo>
                  <a:cubicBezTo>
                    <a:pt x="69407" y="42904"/>
                    <a:pt x="68522" y="43016"/>
                    <a:pt x="67655" y="43016"/>
                  </a:cubicBezTo>
                  <a:cubicBezTo>
                    <a:pt x="61973" y="43016"/>
                    <a:pt x="57117" y="38183"/>
                    <a:pt x="57542" y="32098"/>
                  </a:cubicBezTo>
                  <a:cubicBezTo>
                    <a:pt x="57868" y="27172"/>
                    <a:pt x="61847" y="23127"/>
                    <a:pt x="66773" y="22671"/>
                  </a:cubicBezTo>
                  <a:cubicBezTo>
                    <a:pt x="67070" y="22647"/>
                    <a:pt x="67364" y="22635"/>
                    <a:pt x="67656" y="22635"/>
                  </a:cubicBezTo>
                  <a:cubicBezTo>
                    <a:pt x="68970" y="22635"/>
                    <a:pt x="70237" y="22875"/>
                    <a:pt x="71438" y="23356"/>
                  </a:cubicBezTo>
                  <a:cubicBezTo>
                    <a:pt x="72013" y="23585"/>
                    <a:pt x="72604" y="23693"/>
                    <a:pt x="73184" y="23693"/>
                  </a:cubicBezTo>
                  <a:cubicBezTo>
                    <a:pt x="75003" y="23693"/>
                    <a:pt x="76713" y="22625"/>
                    <a:pt x="77505" y="20844"/>
                  </a:cubicBezTo>
                  <a:cubicBezTo>
                    <a:pt x="79625" y="16147"/>
                    <a:pt x="84323" y="13081"/>
                    <a:pt x="89476" y="13081"/>
                  </a:cubicBezTo>
                  <a:cubicBezTo>
                    <a:pt x="94304" y="13081"/>
                    <a:pt x="98741" y="15723"/>
                    <a:pt x="101024" y="19996"/>
                  </a:cubicBezTo>
                  <a:cubicBezTo>
                    <a:pt x="101894" y="21637"/>
                    <a:pt x="103543" y="22523"/>
                    <a:pt x="105223" y="22523"/>
                  </a:cubicBezTo>
                  <a:cubicBezTo>
                    <a:pt x="106315" y="22523"/>
                    <a:pt x="107419" y="22150"/>
                    <a:pt x="108331" y="21366"/>
                  </a:cubicBezTo>
                  <a:cubicBezTo>
                    <a:pt x="109923" y="19988"/>
                    <a:pt x="111918" y="19278"/>
                    <a:pt x="113927" y="19278"/>
                  </a:cubicBezTo>
                  <a:cubicBezTo>
                    <a:pt x="115581" y="19278"/>
                    <a:pt x="117246" y="19759"/>
                    <a:pt x="118704" y="20746"/>
                  </a:cubicBezTo>
                  <a:cubicBezTo>
                    <a:pt x="119520" y="21297"/>
                    <a:pt x="120424" y="21551"/>
                    <a:pt x="121313" y="21551"/>
                  </a:cubicBezTo>
                  <a:cubicBezTo>
                    <a:pt x="123372" y="21551"/>
                    <a:pt x="125343" y="20184"/>
                    <a:pt x="125913" y="17974"/>
                  </a:cubicBezTo>
                  <a:cubicBezTo>
                    <a:pt x="127707" y="10993"/>
                    <a:pt x="134003" y="6133"/>
                    <a:pt x="141212" y="6133"/>
                  </a:cubicBezTo>
                  <a:cubicBezTo>
                    <a:pt x="148192" y="6133"/>
                    <a:pt x="154423" y="10797"/>
                    <a:pt x="156347" y="17484"/>
                  </a:cubicBezTo>
                  <a:cubicBezTo>
                    <a:pt x="157163" y="20192"/>
                    <a:pt x="159674" y="22084"/>
                    <a:pt x="162512" y="22084"/>
                  </a:cubicBezTo>
                  <a:lnTo>
                    <a:pt x="173407" y="22084"/>
                  </a:lnTo>
                  <a:cubicBezTo>
                    <a:pt x="175691" y="22084"/>
                    <a:pt x="177713" y="23976"/>
                    <a:pt x="177681" y="26259"/>
                  </a:cubicBezTo>
                  <a:cubicBezTo>
                    <a:pt x="177648" y="28477"/>
                    <a:pt x="175789" y="30304"/>
                    <a:pt x="173570" y="30304"/>
                  </a:cubicBezTo>
                  <a:lnTo>
                    <a:pt x="163360" y="30304"/>
                  </a:lnTo>
                  <a:cubicBezTo>
                    <a:pt x="160490" y="30304"/>
                    <a:pt x="158043" y="32131"/>
                    <a:pt x="157228" y="34903"/>
                  </a:cubicBezTo>
                  <a:cubicBezTo>
                    <a:pt x="156739" y="36502"/>
                    <a:pt x="155630" y="38100"/>
                    <a:pt x="153933" y="39535"/>
                  </a:cubicBezTo>
                  <a:cubicBezTo>
                    <a:pt x="152661" y="40644"/>
                    <a:pt x="152531" y="42569"/>
                    <a:pt x="153607" y="43841"/>
                  </a:cubicBezTo>
                  <a:cubicBezTo>
                    <a:pt x="154218" y="44542"/>
                    <a:pt x="155077" y="44907"/>
                    <a:pt x="155939" y="44907"/>
                  </a:cubicBezTo>
                  <a:cubicBezTo>
                    <a:pt x="156640" y="44907"/>
                    <a:pt x="157342" y="44665"/>
                    <a:pt x="157913" y="44167"/>
                  </a:cubicBezTo>
                  <a:cubicBezTo>
                    <a:pt x="160523" y="41917"/>
                    <a:pt x="162284" y="39372"/>
                    <a:pt x="163067" y="36632"/>
                  </a:cubicBezTo>
                  <a:cubicBezTo>
                    <a:pt x="163132" y="36502"/>
                    <a:pt x="163230" y="36404"/>
                    <a:pt x="163360" y="36404"/>
                  </a:cubicBezTo>
                  <a:lnTo>
                    <a:pt x="173570" y="36404"/>
                  </a:lnTo>
                  <a:cubicBezTo>
                    <a:pt x="179116" y="36404"/>
                    <a:pt x="183683" y="31902"/>
                    <a:pt x="183780" y="26389"/>
                  </a:cubicBezTo>
                  <a:cubicBezTo>
                    <a:pt x="183911" y="20583"/>
                    <a:pt x="179018" y="15984"/>
                    <a:pt x="173407" y="15984"/>
                  </a:cubicBezTo>
                  <a:lnTo>
                    <a:pt x="162512" y="15984"/>
                  </a:lnTo>
                  <a:cubicBezTo>
                    <a:pt x="162382" y="15984"/>
                    <a:pt x="162284" y="15886"/>
                    <a:pt x="162251" y="15755"/>
                  </a:cubicBezTo>
                  <a:cubicBezTo>
                    <a:pt x="159544" y="6491"/>
                    <a:pt x="150900" y="0"/>
                    <a:pt x="1412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0" name="Google Shape;700;p32"/>
          <p:cNvSpPr txBox="1"/>
          <p:nvPr/>
        </p:nvSpPr>
        <p:spPr>
          <a:xfrm>
            <a:off x="1132525" y="1745950"/>
            <a:ext cx="463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701" name="Google Shape;701;p32"/>
          <p:cNvSpPr txBox="1"/>
          <p:nvPr/>
        </p:nvSpPr>
        <p:spPr>
          <a:xfrm>
            <a:off x="673550" y="1451025"/>
            <a:ext cx="4636200" cy="3447900"/>
          </a:xfrm>
          <a:prstGeom prst="rect">
            <a:avLst/>
          </a:prstGeom>
          <a:noFill/>
          <a:ln>
            <a:noFill/>
          </a:ln>
        </p:spPr>
        <p:txBody>
          <a:bodyPr anchorCtr="0" anchor="t" bIns="91425" lIns="91425" spcFirstLastPara="1" rIns="91425" wrap="square" tIns="91425">
            <a:spAutoFit/>
          </a:bodyPr>
          <a:lstStyle/>
          <a:p>
            <a:pPr indent="0" lvl="0" marL="228600" rtl="0" algn="l">
              <a:lnSpc>
                <a:spcPct val="110000"/>
              </a:lnSpc>
              <a:spcBef>
                <a:spcPts val="0"/>
              </a:spcBef>
              <a:spcAft>
                <a:spcPts val="0"/>
              </a:spcAft>
              <a:buNone/>
            </a:pPr>
            <a:r>
              <a:rPr lang="en" sz="2000">
                <a:solidFill>
                  <a:schemeClr val="dk1"/>
                </a:solidFill>
                <a:latin typeface="Montserrat"/>
                <a:ea typeface="Montserrat"/>
                <a:cs typeface="Montserrat"/>
                <a:sym typeface="Montserrat"/>
              </a:rPr>
              <a:t>Geothermal energy is a type of renewable energy taken from the Earth’s core. It comes from heat generated during the original formation of the planet and the radioactive decay of materials. This thermal energy is stored in rocks and fluids in the centre of the planet.</a:t>
            </a:r>
            <a:endParaRPr sz="20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pic>
        <p:nvPicPr>
          <p:cNvPr id="702" name="Google Shape;702;p32"/>
          <p:cNvPicPr preferRelativeResize="0"/>
          <p:nvPr/>
        </p:nvPicPr>
        <p:blipFill>
          <a:blip r:embed="rId3">
            <a:alphaModFix/>
          </a:blip>
          <a:stretch>
            <a:fillRect/>
          </a:stretch>
        </p:blipFill>
        <p:spPr>
          <a:xfrm>
            <a:off x="5115381" y="195224"/>
            <a:ext cx="3232444" cy="1385300"/>
          </a:xfrm>
          <a:prstGeom prst="rect">
            <a:avLst/>
          </a:prstGeom>
          <a:noFill/>
          <a:ln>
            <a:noFill/>
          </a:ln>
        </p:spPr>
      </p:pic>
      <p:pic>
        <p:nvPicPr>
          <p:cNvPr id="703" name="Google Shape;703;p32"/>
          <p:cNvPicPr preferRelativeResize="0"/>
          <p:nvPr/>
        </p:nvPicPr>
        <p:blipFill rotWithShape="1">
          <a:blip r:embed="rId4">
            <a:alphaModFix/>
          </a:blip>
          <a:srcRect b="0" l="0" r="0" t="0"/>
          <a:stretch/>
        </p:blipFill>
        <p:spPr>
          <a:xfrm>
            <a:off x="5583850" y="2365300"/>
            <a:ext cx="2892000" cy="2892300"/>
          </a:xfrm>
          <a:prstGeom prst="rect">
            <a:avLst/>
          </a:prstGeom>
          <a:noFill/>
          <a:ln>
            <a:noFill/>
          </a:ln>
        </p:spPr>
      </p:pic>
      <p:pic>
        <p:nvPicPr>
          <p:cNvPr id="704" name="Google Shape;704;p32"/>
          <p:cNvPicPr preferRelativeResize="0"/>
          <p:nvPr/>
        </p:nvPicPr>
        <p:blipFill>
          <a:blip r:embed="rId5">
            <a:alphaModFix/>
          </a:blip>
          <a:stretch>
            <a:fillRect/>
          </a:stretch>
        </p:blipFill>
        <p:spPr>
          <a:xfrm>
            <a:off x="6710350" y="941725"/>
            <a:ext cx="2143725" cy="1423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33"/>
          <p:cNvSpPr/>
          <p:nvPr/>
        </p:nvSpPr>
        <p:spPr>
          <a:xfrm rot="10800000">
            <a:off x="196967" y="152787"/>
            <a:ext cx="1200360" cy="981876"/>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0" name="Google Shape;710;p33"/>
          <p:cNvGrpSpPr/>
          <p:nvPr/>
        </p:nvGrpSpPr>
        <p:grpSpPr>
          <a:xfrm>
            <a:off x="446124" y="331370"/>
            <a:ext cx="533194" cy="483349"/>
            <a:chOff x="1171050" y="823650"/>
            <a:chExt cx="5258325" cy="4048150"/>
          </a:xfrm>
        </p:grpSpPr>
        <p:sp>
          <p:nvSpPr>
            <p:cNvPr id="711" name="Google Shape;711;p33"/>
            <p:cNvSpPr/>
            <p:nvPr/>
          </p:nvSpPr>
          <p:spPr>
            <a:xfrm>
              <a:off x="1171050" y="823650"/>
              <a:ext cx="5258325" cy="4048150"/>
            </a:xfrm>
            <a:custGeom>
              <a:rect b="b" l="l" r="r" t="t"/>
              <a:pathLst>
                <a:path extrusionOk="0" h="161926" w="210333">
                  <a:moveTo>
                    <a:pt x="161371" y="6133"/>
                  </a:moveTo>
                  <a:cubicBezTo>
                    <a:pt x="162153" y="6133"/>
                    <a:pt x="162838" y="6655"/>
                    <a:pt x="163034" y="7437"/>
                  </a:cubicBezTo>
                  <a:lnTo>
                    <a:pt x="169852" y="36502"/>
                  </a:lnTo>
                  <a:cubicBezTo>
                    <a:pt x="169917" y="36697"/>
                    <a:pt x="169884" y="36926"/>
                    <a:pt x="169754" y="37089"/>
                  </a:cubicBezTo>
                  <a:lnTo>
                    <a:pt x="164959" y="44070"/>
                  </a:lnTo>
                  <a:cubicBezTo>
                    <a:pt x="163813" y="43682"/>
                    <a:pt x="162610" y="43486"/>
                    <a:pt x="161408" y="43486"/>
                  </a:cubicBezTo>
                  <a:cubicBezTo>
                    <a:pt x="160180" y="43486"/>
                    <a:pt x="158952" y="43690"/>
                    <a:pt x="157782" y="44102"/>
                  </a:cubicBezTo>
                  <a:lnTo>
                    <a:pt x="152987" y="37121"/>
                  </a:lnTo>
                  <a:cubicBezTo>
                    <a:pt x="152857" y="36926"/>
                    <a:pt x="152824" y="36697"/>
                    <a:pt x="152889" y="36502"/>
                  </a:cubicBezTo>
                  <a:lnTo>
                    <a:pt x="159707" y="7437"/>
                  </a:lnTo>
                  <a:cubicBezTo>
                    <a:pt x="159903" y="6655"/>
                    <a:pt x="160588" y="6133"/>
                    <a:pt x="161371" y="6133"/>
                  </a:cubicBezTo>
                  <a:close/>
                  <a:moveTo>
                    <a:pt x="161409" y="49611"/>
                  </a:moveTo>
                  <a:cubicBezTo>
                    <a:pt x="163806" y="49611"/>
                    <a:pt x="165864" y="51413"/>
                    <a:pt x="166166" y="53855"/>
                  </a:cubicBezTo>
                  <a:cubicBezTo>
                    <a:pt x="166166" y="53855"/>
                    <a:pt x="166166" y="53888"/>
                    <a:pt x="166166" y="53888"/>
                  </a:cubicBezTo>
                  <a:cubicBezTo>
                    <a:pt x="166166" y="53921"/>
                    <a:pt x="166166" y="53921"/>
                    <a:pt x="166166" y="53953"/>
                  </a:cubicBezTo>
                  <a:cubicBezTo>
                    <a:pt x="166427" y="56563"/>
                    <a:pt x="164535" y="58912"/>
                    <a:pt x="161925" y="59205"/>
                  </a:cubicBezTo>
                  <a:cubicBezTo>
                    <a:pt x="161726" y="59230"/>
                    <a:pt x="161528" y="59242"/>
                    <a:pt x="161333" y="59242"/>
                  </a:cubicBezTo>
                  <a:cubicBezTo>
                    <a:pt x="158935" y="59242"/>
                    <a:pt x="156877" y="57440"/>
                    <a:pt x="156575" y="54997"/>
                  </a:cubicBezTo>
                  <a:cubicBezTo>
                    <a:pt x="156282" y="52355"/>
                    <a:pt x="158174" y="49941"/>
                    <a:pt x="160816" y="49647"/>
                  </a:cubicBezTo>
                  <a:cubicBezTo>
                    <a:pt x="161015" y="49623"/>
                    <a:pt x="161213" y="49611"/>
                    <a:pt x="161409" y="49611"/>
                  </a:cubicBezTo>
                  <a:close/>
                  <a:moveTo>
                    <a:pt x="48963" y="35784"/>
                  </a:moveTo>
                  <a:cubicBezTo>
                    <a:pt x="49745" y="35784"/>
                    <a:pt x="50430" y="36339"/>
                    <a:pt x="50626" y="37121"/>
                  </a:cubicBezTo>
                  <a:lnTo>
                    <a:pt x="57444" y="66186"/>
                  </a:lnTo>
                  <a:cubicBezTo>
                    <a:pt x="57509" y="66381"/>
                    <a:pt x="57476" y="66610"/>
                    <a:pt x="57346" y="66773"/>
                  </a:cubicBezTo>
                  <a:lnTo>
                    <a:pt x="52551" y="73754"/>
                  </a:lnTo>
                  <a:cubicBezTo>
                    <a:pt x="51397" y="73358"/>
                    <a:pt x="50186" y="73154"/>
                    <a:pt x="48962" y="73154"/>
                  </a:cubicBezTo>
                  <a:cubicBezTo>
                    <a:pt x="47763" y="73154"/>
                    <a:pt x="46553" y="73350"/>
                    <a:pt x="45374" y="73754"/>
                  </a:cubicBezTo>
                  <a:lnTo>
                    <a:pt x="40579" y="66773"/>
                  </a:lnTo>
                  <a:cubicBezTo>
                    <a:pt x="40449" y="66610"/>
                    <a:pt x="40416" y="66381"/>
                    <a:pt x="40481" y="66153"/>
                  </a:cubicBezTo>
                  <a:lnTo>
                    <a:pt x="47299" y="37121"/>
                  </a:lnTo>
                  <a:cubicBezTo>
                    <a:pt x="47495" y="36339"/>
                    <a:pt x="48180" y="35784"/>
                    <a:pt x="48963" y="35784"/>
                  </a:cubicBezTo>
                  <a:close/>
                  <a:moveTo>
                    <a:pt x="142190" y="55813"/>
                  </a:moveTo>
                  <a:lnTo>
                    <a:pt x="150639" y="56498"/>
                  </a:lnTo>
                  <a:cubicBezTo>
                    <a:pt x="151095" y="58977"/>
                    <a:pt x="152400" y="61130"/>
                    <a:pt x="154194" y="62695"/>
                  </a:cubicBezTo>
                  <a:lnTo>
                    <a:pt x="150541" y="70328"/>
                  </a:lnTo>
                  <a:cubicBezTo>
                    <a:pt x="150476" y="70524"/>
                    <a:pt x="150280" y="70687"/>
                    <a:pt x="150084" y="70753"/>
                  </a:cubicBezTo>
                  <a:lnTo>
                    <a:pt x="121509" y="79364"/>
                  </a:lnTo>
                  <a:cubicBezTo>
                    <a:pt x="121349" y="79413"/>
                    <a:pt x="121185" y="79437"/>
                    <a:pt x="121023" y="79437"/>
                  </a:cubicBezTo>
                  <a:cubicBezTo>
                    <a:pt x="120429" y="79437"/>
                    <a:pt x="119860" y="79120"/>
                    <a:pt x="119552" y="78581"/>
                  </a:cubicBezTo>
                  <a:cubicBezTo>
                    <a:pt x="119128" y="77896"/>
                    <a:pt x="119258" y="77016"/>
                    <a:pt x="119846" y="76494"/>
                  </a:cubicBezTo>
                  <a:lnTo>
                    <a:pt x="141603" y="56041"/>
                  </a:lnTo>
                  <a:cubicBezTo>
                    <a:pt x="141766" y="55878"/>
                    <a:pt x="141962" y="55813"/>
                    <a:pt x="142190" y="55813"/>
                  </a:cubicBezTo>
                  <a:close/>
                  <a:moveTo>
                    <a:pt x="180663" y="55837"/>
                  </a:moveTo>
                  <a:cubicBezTo>
                    <a:pt x="180844" y="55837"/>
                    <a:pt x="181002" y="55905"/>
                    <a:pt x="181138" y="56041"/>
                  </a:cubicBezTo>
                  <a:lnTo>
                    <a:pt x="202896" y="76494"/>
                  </a:lnTo>
                  <a:cubicBezTo>
                    <a:pt x="203483" y="77016"/>
                    <a:pt x="203581" y="77896"/>
                    <a:pt x="203189" y="78581"/>
                  </a:cubicBezTo>
                  <a:cubicBezTo>
                    <a:pt x="202882" y="79120"/>
                    <a:pt x="202312" y="79437"/>
                    <a:pt x="201718" y="79437"/>
                  </a:cubicBezTo>
                  <a:cubicBezTo>
                    <a:pt x="201556" y="79437"/>
                    <a:pt x="201393" y="79413"/>
                    <a:pt x="201232" y="79364"/>
                  </a:cubicBezTo>
                  <a:lnTo>
                    <a:pt x="172657" y="70753"/>
                  </a:lnTo>
                  <a:cubicBezTo>
                    <a:pt x="172461" y="70687"/>
                    <a:pt x="172266" y="70524"/>
                    <a:pt x="172168" y="70328"/>
                  </a:cubicBezTo>
                  <a:lnTo>
                    <a:pt x="168547" y="62695"/>
                  </a:lnTo>
                  <a:cubicBezTo>
                    <a:pt x="170439" y="61032"/>
                    <a:pt x="171678" y="58814"/>
                    <a:pt x="172103" y="56498"/>
                  </a:cubicBezTo>
                  <a:lnTo>
                    <a:pt x="180551" y="55845"/>
                  </a:lnTo>
                  <a:cubicBezTo>
                    <a:pt x="180589" y="55840"/>
                    <a:pt x="180626" y="55837"/>
                    <a:pt x="180663" y="55837"/>
                  </a:cubicBezTo>
                  <a:close/>
                  <a:moveTo>
                    <a:pt x="48963" y="79266"/>
                  </a:moveTo>
                  <a:cubicBezTo>
                    <a:pt x="51376" y="79266"/>
                    <a:pt x="53529" y="81093"/>
                    <a:pt x="53758" y="83540"/>
                  </a:cubicBezTo>
                  <a:cubicBezTo>
                    <a:pt x="53758" y="83540"/>
                    <a:pt x="53758" y="83572"/>
                    <a:pt x="53758" y="83572"/>
                  </a:cubicBezTo>
                  <a:cubicBezTo>
                    <a:pt x="53758" y="83572"/>
                    <a:pt x="53758" y="83572"/>
                    <a:pt x="53758" y="83605"/>
                  </a:cubicBezTo>
                  <a:cubicBezTo>
                    <a:pt x="54019" y="86214"/>
                    <a:pt x="52159" y="88563"/>
                    <a:pt x="49517" y="88889"/>
                  </a:cubicBezTo>
                  <a:cubicBezTo>
                    <a:pt x="49318" y="88914"/>
                    <a:pt x="49120" y="88926"/>
                    <a:pt x="48925" y="88926"/>
                  </a:cubicBezTo>
                  <a:cubicBezTo>
                    <a:pt x="46528" y="88926"/>
                    <a:pt x="44469" y="87122"/>
                    <a:pt x="44167" y="84649"/>
                  </a:cubicBezTo>
                  <a:cubicBezTo>
                    <a:pt x="43841" y="81811"/>
                    <a:pt x="46059" y="79266"/>
                    <a:pt x="48963" y="79266"/>
                  </a:cubicBezTo>
                  <a:close/>
                  <a:moveTo>
                    <a:pt x="29782" y="85497"/>
                  </a:moveTo>
                  <a:lnTo>
                    <a:pt x="38231" y="86182"/>
                  </a:lnTo>
                  <a:cubicBezTo>
                    <a:pt x="38687" y="88596"/>
                    <a:pt x="39927" y="90749"/>
                    <a:pt x="41786" y="92380"/>
                  </a:cubicBezTo>
                  <a:cubicBezTo>
                    <a:pt x="41493" y="93032"/>
                    <a:pt x="38524" y="99230"/>
                    <a:pt x="38165" y="100013"/>
                  </a:cubicBezTo>
                  <a:cubicBezTo>
                    <a:pt x="38068" y="100208"/>
                    <a:pt x="37872" y="100371"/>
                    <a:pt x="37676" y="100404"/>
                  </a:cubicBezTo>
                  <a:lnTo>
                    <a:pt x="9101" y="109016"/>
                  </a:lnTo>
                  <a:cubicBezTo>
                    <a:pt x="8932" y="109067"/>
                    <a:pt x="8760" y="109092"/>
                    <a:pt x="8590" y="109092"/>
                  </a:cubicBezTo>
                  <a:cubicBezTo>
                    <a:pt x="8005" y="109092"/>
                    <a:pt x="7447" y="108796"/>
                    <a:pt x="7144" y="108265"/>
                  </a:cubicBezTo>
                  <a:cubicBezTo>
                    <a:pt x="6752" y="107548"/>
                    <a:pt x="6850" y="106700"/>
                    <a:pt x="7437" y="106145"/>
                  </a:cubicBezTo>
                  <a:lnTo>
                    <a:pt x="29195" y="85725"/>
                  </a:lnTo>
                  <a:cubicBezTo>
                    <a:pt x="29358" y="85562"/>
                    <a:pt x="29554" y="85497"/>
                    <a:pt x="29782" y="85497"/>
                  </a:cubicBezTo>
                  <a:close/>
                  <a:moveTo>
                    <a:pt x="68143" y="85497"/>
                  </a:moveTo>
                  <a:cubicBezTo>
                    <a:pt x="68371" y="85497"/>
                    <a:pt x="68567" y="85562"/>
                    <a:pt x="68730" y="85725"/>
                  </a:cubicBezTo>
                  <a:lnTo>
                    <a:pt x="90488" y="106145"/>
                  </a:lnTo>
                  <a:cubicBezTo>
                    <a:pt x="91075" y="106700"/>
                    <a:pt x="91205" y="107548"/>
                    <a:pt x="90781" y="108265"/>
                  </a:cubicBezTo>
                  <a:cubicBezTo>
                    <a:pt x="90478" y="108796"/>
                    <a:pt x="89920" y="109092"/>
                    <a:pt x="89335" y="109092"/>
                  </a:cubicBezTo>
                  <a:cubicBezTo>
                    <a:pt x="89165" y="109092"/>
                    <a:pt x="88993" y="109067"/>
                    <a:pt x="88824" y="109016"/>
                  </a:cubicBezTo>
                  <a:lnTo>
                    <a:pt x="60249" y="100404"/>
                  </a:lnTo>
                  <a:cubicBezTo>
                    <a:pt x="60021" y="100371"/>
                    <a:pt x="59858" y="100208"/>
                    <a:pt x="59792" y="100013"/>
                  </a:cubicBezTo>
                  <a:lnTo>
                    <a:pt x="56139" y="92347"/>
                  </a:lnTo>
                  <a:cubicBezTo>
                    <a:pt x="57966" y="90781"/>
                    <a:pt x="59238" y="88596"/>
                    <a:pt x="59694" y="86182"/>
                  </a:cubicBezTo>
                  <a:lnTo>
                    <a:pt x="68143" y="85497"/>
                  </a:lnTo>
                  <a:close/>
                  <a:moveTo>
                    <a:pt x="50561" y="94924"/>
                  </a:moveTo>
                  <a:lnTo>
                    <a:pt x="52127" y="98186"/>
                  </a:lnTo>
                  <a:lnTo>
                    <a:pt x="53986" y="132959"/>
                  </a:lnTo>
                  <a:cubicBezTo>
                    <a:pt x="50528" y="133970"/>
                    <a:pt x="47103" y="135112"/>
                    <a:pt x="43776" y="136351"/>
                  </a:cubicBezTo>
                  <a:lnTo>
                    <a:pt x="45798" y="98186"/>
                  </a:lnTo>
                  <a:lnTo>
                    <a:pt x="47364" y="94924"/>
                  </a:lnTo>
                  <a:cubicBezTo>
                    <a:pt x="47919" y="95005"/>
                    <a:pt x="48441" y="95046"/>
                    <a:pt x="48963" y="95046"/>
                  </a:cubicBezTo>
                  <a:cubicBezTo>
                    <a:pt x="49484" y="95046"/>
                    <a:pt x="50006" y="95005"/>
                    <a:pt x="50561" y="94924"/>
                  </a:cubicBezTo>
                  <a:close/>
                  <a:moveTo>
                    <a:pt x="176278" y="148942"/>
                  </a:moveTo>
                  <a:lnTo>
                    <a:pt x="176278" y="155793"/>
                  </a:lnTo>
                  <a:lnTo>
                    <a:pt x="146463" y="155793"/>
                  </a:lnTo>
                  <a:lnTo>
                    <a:pt x="146463" y="148942"/>
                  </a:lnTo>
                  <a:close/>
                  <a:moveTo>
                    <a:pt x="161371" y="0"/>
                  </a:moveTo>
                  <a:cubicBezTo>
                    <a:pt x="157717" y="0"/>
                    <a:pt x="154586" y="2479"/>
                    <a:pt x="153770" y="6035"/>
                  </a:cubicBezTo>
                  <a:lnTo>
                    <a:pt x="146920" y="35099"/>
                  </a:lnTo>
                  <a:cubicBezTo>
                    <a:pt x="146496" y="36958"/>
                    <a:pt x="146855" y="38948"/>
                    <a:pt x="147964" y="40579"/>
                  </a:cubicBezTo>
                  <a:lnTo>
                    <a:pt x="152792" y="47625"/>
                  </a:lnTo>
                  <a:cubicBezTo>
                    <a:pt x="152139" y="48473"/>
                    <a:pt x="151585" y="49419"/>
                    <a:pt x="151193" y="50398"/>
                  </a:cubicBezTo>
                  <a:lnTo>
                    <a:pt x="142647" y="49745"/>
                  </a:lnTo>
                  <a:cubicBezTo>
                    <a:pt x="142459" y="49729"/>
                    <a:pt x="142272" y="49722"/>
                    <a:pt x="142085" y="49722"/>
                  </a:cubicBezTo>
                  <a:cubicBezTo>
                    <a:pt x="140352" y="49722"/>
                    <a:pt x="138661" y="50394"/>
                    <a:pt x="137395" y="51572"/>
                  </a:cubicBezTo>
                  <a:lnTo>
                    <a:pt x="115670" y="72025"/>
                  </a:lnTo>
                  <a:cubicBezTo>
                    <a:pt x="112995" y="74536"/>
                    <a:pt x="112408" y="78483"/>
                    <a:pt x="114235" y="81615"/>
                  </a:cubicBezTo>
                  <a:cubicBezTo>
                    <a:pt x="115670" y="84094"/>
                    <a:pt x="118247" y="85562"/>
                    <a:pt x="120987" y="85562"/>
                  </a:cubicBezTo>
                  <a:cubicBezTo>
                    <a:pt x="121002" y="85562"/>
                    <a:pt x="121017" y="85562"/>
                    <a:pt x="121031" y="85562"/>
                  </a:cubicBezTo>
                  <a:cubicBezTo>
                    <a:pt x="123023" y="85562"/>
                    <a:pt x="121825" y="85530"/>
                    <a:pt x="151650" y="76657"/>
                  </a:cubicBezTo>
                  <a:lnTo>
                    <a:pt x="151650" y="76657"/>
                  </a:lnTo>
                  <a:lnTo>
                    <a:pt x="148616" y="133481"/>
                  </a:lnTo>
                  <a:cubicBezTo>
                    <a:pt x="133187" y="128685"/>
                    <a:pt x="116975" y="126272"/>
                    <a:pt x="100404" y="126272"/>
                  </a:cubicBezTo>
                  <a:cubicBezTo>
                    <a:pt x="95348" y="126272"/>
                    <a:pt x="90259" y="126500"/>
                    <a:pt x="85203" y="126957"/>
                  </a:cubicBezTo>
                  <a:cubicBezTo>
                    <a:pt x="83540" y="127120"/>
                    <a:pt x="82300" y="128588"/>
                    <a:pt x="82431" y="130284"/>
                  </a:cubicBezTo>
                  <a:cubicBezTo>
                    <a:pt x="82586" y="131867"/>
                    <a:pt x="83922" y="133066"/>
                    <a:pt x="85513" y="133066"/>
                  </a:cubicBezTo>
                  <a:cubicBezTo>
                    <a:pt x="85594" y="133066"/>
                    <a:pt x="85676" y="133063"/>
                    <a:pt x="85758" y="133056"/>
                  </a:cubicBezTo>
                  <a:cubicBezTo>
                    <a:pt x="90618" y="132600"/>
                    <a:pt x="95544" y="132371"/>
                    <a:pt x="100404" y="132371"/>
                  </a:cubicBezTo>
                  <a:cubicBezTo>
                    <a:pt x="116910" y="132371"/>
                    <a:pt x="132991" y="134883"/>
                    <a:pt x="148290" y="139809"/>
                  </a:cubicBezTo>
                  <a:lnTo>
                    <a:pt x="148127" y="142810"/>
                  </a:lnTo>
                  <a:lnTo>
                    <a:pt x="145028" y="142810"/>
                  </a:lnTo>
                  <a:cubicBezTo>
                    <a:pt x="142451" y="142810"/>
                    <a:pt x="140363" y="144898"/>
                    <a:pt x="140363" y="147474"/>
                  </a:cubicBezTo>
                  <a:lnTo>
                    <a:pt x="140363" y="155793"/>
                  </a:lnTo>
                  <a:lnTo>
                    <a:pt x="18430" y="155793"/>
                  </a:lnTo>
                  <a:cubicBezTo>
                    <a:pt x="34218" y="145648"/>
                    <a:pt x="52551" y="138471"/>
                    <a:pt x="71764" y="134948"/>
                  </a:cubicBezTo>
                  <a:cubicBezTo>
                    <a:pt x="73427" y="134655"/>
                    <a:pt x="74537" y="133056"/>
                    <a:pt x="74210" y="131393"/>
                  </a:cubicBezTo>
                  <a:cubicBezTo>
                    <a:pt x="73949" y="129913"/>
                    <a:pt x="72656" y="128898"/>
                    <a:pt x="71203" y="128898"/>
                  </a:cubicBezTo>
                  <a:cubicBezTo>
                    <a:pt x="71022" y="128898"/>
                    <a:pt x="70839" y="128914"/>
                    <a:pt x="70655" y="128946"/>
                  </a:cubicBezTo>
                  <a:cubicBezTo>
                    <a:pt x="67067" y="129599"/>
                    <a:pt x="63511" y="130382"/>
                    <a:pt x="60021" y="131262"/>
                  </a:cubicBezTo>
                  <a:lnTo>
                    <a:pt x="58683" y="106341"/>
                  </a:lnTo>
                  <a:lnTo>
                    <a:pt x="58683" y="106341"/>
                  </a:lnTo>
                  <a:cubicBezTo>
                    <a:pt x="88508" y="115181"/>
                    <a:pt x="87310" y="115213"/>
                    <a:pt x="89302" y="115213"/>
                  </a:cubicBezTo>
                  <a:cubicBezTo>
                    <a:pt x="89316" y="115213"/>
                    <a:pt x="89331" y="115213"/>
                    <a:pt x="89346" y="115213"/>
                  </a:cubicBezTo>
                  <a:cubicBezTo>
                    <a:pt x="92053" y="115213"/>
                    <a:pt x="94663" y="113778"/>
                    <a:pt x="96098" y="111299"/>
                  </a:cubicBezTo>
                  <a:cubicBezTo>
                    <a:pt x="97925" y="108135"/>
                    <a:pt x="97338" y="104188"/>
                    <a:pt x="94663" y="101709"/>
                  </a:cubicBezTo>
                  <a:lnTo>
                    <a:pt x="72938" y="81256"/>
                  </a:lnTo>
                  <a:cubicBezTo>
                    <a:pt x="71653" y="80031"/>
                    <a:pt x="69930" y="79380"/>
                    <a:pt x="68170" y="79380"/>
                  </a:cubicBezTo>
                  <a:cubicBezTo>
                    <a:pt x="68009" y="79380"/>
                    <a:pt x="67848" y="79386"/>
                    <a:pt x="67686" y="79397"/>
                  </a:cubicBezTo>
                  <a:lnTo>
                    <a:pt x="59140" y="80082"/>
                  </a:lnTo>
                  <a:cubicBezTo>
                    <a:pt x="58749" y="79071"/>
                    <a:pt x="58194" y="78125"/>
                    <a:pt x="57542" y="77309"/>
                  </a:cubicBezTo>
                  <a:lnTo>
                    <a:pt x="62402" y="70231"/>
                  </a:lnTo>
                  <a:cubicBezTo>
                    <a:pt x="63478" y="68632"/>
                    <a:pt x="63837" y="66642"/>
                    <a:pt x="63413" y="64783"/>
                  </a:cubicBezTo>
                  <a:lnTo>
                    <a:pt x="56563" y="35719"/>
                  </a:lnTo>
                  <a:cubicBezTo>
                    <a:pt x="55747" y="32163"/>
                    <a:pt x="52616" y="29684"/>
                    <a:pt x="48963" y="29684"/>
                  </a:cubicBezTo>
                  <a:cubicBezTo>
                    <a:pt x="45309" y="29684"/>
                    <a:pt x="42178" y="32163"/>
                    <a:pt x="41362" y="35719"/>
                  </a:cubicBezTo>
                  <a:lnTo>
                    <a:pt x="34512" y="64783"/>
                  </a:lnTo>
                  <a:cubicBezTo>
                    <a:pt x="34088" y="66642"/>
                    <a:pt x="34447" y="68632"/>
                    <a:pt x="35556" y="70231"/>
                  </a:cubicBezTo>
                  <a:lnTo>
                    <a:pt x="40384" y="77309"/>
                  </a:lnTo>
                  <a:cubicBezTo>
                    <a:pt x="39699" y="78157"/>
                    <a:pt x="39177" y="79103"/>
                    <a:pt x="38785" y="80082"/>
                  </a:cubicBezTo>
                  <a:lnTo>
                    <a:pt x="30239" y="79397"/>
                  </a:lnTo>
                  <a:cubicBezTo>
                    <a:pt x="30078" y="79386"/>
                    <a:pt x="29916" y="79380"/>
                    <a:pt x="29755" y="79380"/>
                  </a:cubicBezTo>
                  <a:cubicBezTo>
                    <a:pt x="27995" y="79380"/>
                    <a:pt x="26272" y="80031"/>
                    <a:pt x="24987" y="81256"/>
                  </a:cubicBezTo>
                  <a:lnTo>
                    <a:pt x="3262" y="101709"/>
                  </a:lnTo>
                  <a:cubicBezTo>
                    <a:pt x="587" y="104188"/>
                    <a:pt x="0" y="108135"/>
                    <a:pt x="1827" y="111299"/>
                  </a:cubicBezTo>
                  <a:cubicBezTo>
                    <a:pt x="3264" y="113763"/>
                    <a:pt x="5852" y="115217"/>
                    <a:pt x="8606" y="115217"/>
                  </a:cubicBezTo>
                  <a:cubicBezTo>
                    <a:pt x="9352" y="115217"/>
                    <a:pt x="10111" y="115110"/>
                    <a:pt x="10863" y="114887"/>
                  </a:cubicBezTo>
                  <a:lnTo>
                    <a:pt x="39242" y="106341"/>
                  </a:lnTo>
                  <a:lnTo>
                    <a:pt x="37513" y="138863"/>
                  </a:lnTo>
                  <a:cubicBezTo>
                    <a:pt x="28249" y="142777"/>
                    <a:pt x="19442" y="147605"/>
                    <a:pt x="11384" y="153150"/>
                  </a:cubicBezTo>
                  <a:cubicBezTo>
                    <a:pt x="9623" y="154357"/>
                    <a:pt x="8905" y="156510"/>
                    <a:pt x="9525" y="158533"/>
                  </a:cubicBezTo>
                  <a:cubicBezTo>
                    <a:pt x="10145" y="160555"/>
                    <a:pt x="12004" y="161925"/>
                    <a:pt x="14092" y="161925"/>
                  </a:cubicBezTo>
                  <a:lnTo>
                    <a:pt x="177713" y="161925"/>
                  </a:lnTo>
                  <a:cubicBezTo>
                    <a:pt x="180290" y="161925"/>
                    <a:pt x="182378" y="159805"/>
                    <a:pt x="182378" y="157228"/>
                  </a:cubicBezTo>
                  <a:lnTo>
                    <a:pt x="182378" y="147474"/>
                  </a:lnTo>
                  <a:cubicBezTo>
                    <a:pt x="182378" y="144898"/>
                    <a:pt x="180290" y="142810"/>
                    <a:pt x="177713" y="142810"/>
                  </a:cubicBezTo>
                  <a:lnTo>
                    <a:pt x="174614" y="142810"/>
                  </a:lnTo>
                  <a:lnTo>
                    <a:pt x="172722" y="107417"/>
                  </a:lnTo>
                  <a:cubicBezTo>
                    <a:pt x="172628" y="105812"/>
                    <a:pt x="171289" y="104542"/>
                    <a:pt x="169672" y="104542"/>
                  </a:cubicBezTo>
                  <a:cubicBezTo>
                    <a:pt x="169613" y="104542"/>
                    <a:pt x="169553" y="104543"/>
                    <a:pt x="169493" y="104547"/>
                  </a:cubicBezTo>
                  <a:cubicBezTo>
                    <a:pt x="167829" y="104612"/>
                    <a:pt x="166525" y="106047"/>
                    <a:pt x="166622" y="107743"/>
                  </a:cubicBezTo>
                  <a:lnTo>
                    <a:pt x="168482" y="142810"/>
                  </a:lnTo>
                  <a:lnTo>
                    <a:pt x="154259" y="142810"/>
                  </a:lnTo>
                  <a:lnTo>
                    <a:pt x="158206" y="68502"/>
                  </a:lnTo>
                  <a:lnTo>
                    <a:pt x="159772" y="65240"/>
                  </a:lnTo>
                  <a:cubicBezTo>
                    <a:pt x="160310" y="65321"/>
                    <a:pt x="160841" y="65362"/>
                    <a:pt x="161371" y="65362"/>
                  </a:cubicBezTo>
                  <a:cubicBezTo>
                    <a:pt x="161901" y="65362"/>
                    <a:pt x="162431" y="65321"/>
                    <a:pt x="162969" y="65240"/>
                  </a:cubicBezTo>
                  <a:lnTo>
                    <a:pt x="164535" y="68502"/>
                  </a:lnTo>
                  <a:lnTo>
                    <a:pt x="165872" y="93489"/>
                  </a:lnTo>
                  <a:cubicBezTo>
                    <a:pt x="165937" y="95120"/>
                    <a:pt x="167307" y="96392"/>
                    <a:pt x="168906" y="96392"/>
                  </a:cubicBezTo>
                  <a:lnTo>
                    <a:pt x="169069" y="96392"/>
                  </a:lnTo>
                  <a:cubicBezTo>
                    <a:pt x="170765" y="96294"/>
                    <a:pt x="172070" y="94859"/>
                    <a:pt x="171972" y="93162"/>
                  </a:cubicBezTo>
                  <a:lnTo>
                    <a:pt x="171091" y="76657"/>
                  </a:lnTo>
                  <a:lnTo>
                    <a:pt x="171091" y="76657"/>
                  </a:lnTo>
                  <a:cubicBezTo>
                    <a:pt x="200884" y="85530"/>
                    <a:pt x="199685" y="85562"/>
                    <a:pt x="201709" y="85562"/>
                  </a:cubicBezTo>
                  <a:cubicBezTo>
                    <a:pt x="201724" y="85562"/>
                    <a:pt x="201739" y="85562"/>
                    <a:pt x="201754" y="85562"/>
                  </a:cubicBezTo>
                  <a:cubicBezTo>
                    <a:pt x="204494" y="85562"/>
                    <a:pt x="207071" y="84094"/>
                    <a:pt x="208506" y="81615"/>
                  </a:cubicBezTo>
                  <a:cubicBezTo>
                    <a:pt x="210333" y="78483"/>
                    <a:pt x="209746" y="74504"/>
                    <a:pt x="207071" y="72025"/>
                  </a:cubicBezTo>
                  <a:lnTo>
                    <a:pt x="185346" y="51572"/>
                  </a:lnTo>
                  <a:cubicBezTo>
                    <a:pt x="184051" y="50394"/>
                    <a:pt x="182383" y="49722"/>
                    <a:pt x="180656" y="49722"/>
                  </a:cubicBezTo>
                  <a:cubicBezTo>
                    <a:pt x="180469" y="49722"/>
                    <a:pt x="180282" y="49729"/>
                    <a:pt x="180094" y="49745"/>
                  </a:cubicBezTo>
                  <a:lnTo>
                    <a:pt x="171548" y="50398"/>
                  </a:lnTo>
                  <a:cubicBezTo>
                    <a:pt x="171157" y="49387"/>
                    <a:pt x="170602" y="48473"/>
                    <a:pt x="169950" y="47625"/>
                  </a:cubicBezTo>
                  <a:lnTo>
                    <a:pt x="174810" y="40547"/>
                  </a:lnTo>
                  <a:cubicBezTo>
                    <a:pt x="175886" y="38948"/>
                    <a:pt x="176245" y="36958"/>
                    <a:pt x="175821" y="35099"/>
                  </a:cubicBezTo>
                  <a:lnTo>
                    <a:pt x="168971" y="6035"/>
                  </a:lnTo>
                  <a:cubicBezTo>
                    <a:pt x="168156" y="2479"/>
                    <a:pt x="165024" y="0"/>
                    <a:pt x="1613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3"/>
            <p:cNvSpPr/>
            <p:nvPr/>
          </p:nvSpPr>
          <p:spPr>
            <a:xfrm>
              <a:off x="3204075" y="936175"/>
              <a:ext cx="996550" cy="530925"/>
            </a:xfrm>
            <a:custGeom>
              <a:rect b="b" l="l" r="r" t="t"/>
              <a:pathLst>
                <a:path extrusionOk="0" h="21237" w="39862">
                  <a:moveTo>
                    <a:pt x="10635" y="1"/>
                  </a:moveTo>
                  <a:cubicBezTo>
                    <a:pt x="4763" y="1"/>
                    <a:pt x="0" y="4763"/>
                    <a:pt x="0" y="10602"/>
                  </a:cubicBezTo>
                  <a:cubicBezTo>
                    <a:pt x="0" y="16474"/>
                    <a:pt x="4763" y="21236"/>
                    <a:pt x="10635" y="21236"/>
                  </a:cubicBezTo>
                  <a:lnTo>
                    <a:pt x="36828" y="21236"/>
                  </a:lnTo>
                  <a:cubicBezTo>
                    <a:pt x="38492" y="21236"/>
                    <a:pt x="39862" y="19866"/>
                    <a:pt x="39862" y="18170"/>
                  </a:cubicBezTo>
                  <a:cubicBezTo>
                    <a:pt x="39862" y="16474"/>
                    <a:pt x="38492" y="15104"/>
                    <a:pt x="36828" y="15104"/>
                  </a:cubicBezTo>
                  <a:lnTo>
                    <a:pt x="10635" y="15104"/>
                  </a:lnTo>
                  <a:cubicBezTo>
                    <a:pt x="8155" y="15104"/>
                    <a:pt x="6133" y="13081"/>
                    <a:pt x="6133" y="10602"/>
                  </a:cubicBezTo>
                  <a:cubicBezTo>
                    <a:pt x="6133" y="8123"/>
                    <a:pt x="8155" y="6101"/>
                    <a:pt x="10635" y="6101"/>
                  </a:cubicBezTo>
                  <a:cubicBezTo>
                    <a:pt x="12102" y="6101"/>
                    <a:pt x="13505" y="6851"/>
                    <a:pt x="14353" y="8058"/>
                  </a:cubicBezTo>
                  <a:cubicBezTo>
                    <a:pt x="14943" y="8932"/>
                    <a:pt x="15900" y="9401"/>
                    <a:pt x="16877" y="9401"/>
                  </a:cubicBezTo>
                  <a:cubicBezTo>
                    <a:pt x="17468" y="9401"/>
                    <a:pt x="18065" y="9230"/>
                    <a:pt x="18594" y="8873"/>
                  </a:cubicBezTo>
                  <a:cubicBezTo>
                    <a:pt x="19996" y="7895"/>
                    <a:pt x="20355" y="6003"/>
                    <a:pt x="19377" y="4600"/>
                  </a:cubicBezTo>
                  <a:cubicBezTo>
                    <a:pt x="17419" y="1729"/>
                    <a:pt x="14125" y="1"/>
                    <a:pt x="106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3"/>
            <p:cNvSpPr/>
            <p:nvPr/>
          </p:nvSpPr>
          <p:spPr>
            <a:xfrm>
              <a:off x="3588175" y="1597550"/>
              <a:ext cx="807375" cy="152525"/>
            </a:xfrm>
            <a:custGeom>
              <a:rect b="b" l="l" r="r" t="t"/>
              <a:pathLst>
                <a:path extrusionOk="0" h="6101" w="32295">
                  <a:moveTo>
                    <a:pt x="3034" y="0"/>
                  </a:moveTo>
                  <a:cubicBezTo>
                    <a:pt x="1370" y="0"/>
                    <a:pt x="0" y="1370"/>
                    <a:pt x="0" y="3067"/>
                  </a:cubicBezTo>
                  <a:cubicBezTo>
                    <a:pt x="0" y="4730"/>
                    <a:pt x="1370" y="6100"/>
                    <a:pt x="3034" y="6100"/>
                  </a:cubicBezTo>
                  <a:lnTo>
                    <a:pt x="29228" y="6100"/>
                  </a:lnTo>
                  <a:cubicBezTo>
                    <a:pt x="30924" y="6100"/>
                    <a:pt x="32294" y="4730"/>
                    <a:pt x="32294" y="3067"/>
                  </a:cubicBezTo>
                  <a:cubicBezTo>
                    <a:pt x="32294" y="1370"/>
                    <a:pt x="30924" y="0"/>
                    <a:pt x="292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3"/>
            <p:cNvSpPr/>
            <p:nvPr/>
          </p:nvSpPr>
          <p:spPr>
            <a:xfrm>
              <a:off x="3381850" y="1880525"/>
              <a:ext cx="807375" cy="153325"/>
            </a:xfrm>
            <a:custGeom>
              <a:rect b="b" l="l" r="r" t="t"/>
              <a:pathLst>
                <a:path extrusionOk="0" h="6133" w="32295">
                  <a:moveTo>
                    <a:pt x="3067" y="0"/>
                  </a:moveTo>
                  <a:cubicBezTo>
                    <a:pt x="1371" y="0"/>
                    <a:pt x="1" y="1370"/>
                    <a:pt x="1" y="3067"/>
                  </a:cubicBezTo>
                  <a:cubicBezTo>
                    <a:pt x="1" y="4763"/>
                    <a:pt x="1371" y="6133"/>
                    <a:pt x="3067" y="6133"/>
                  </a:cubicBezTo>
                  <a:lnTo>
                    <a:pt x="29261" y="6133"/>
                  </a:lnTo>
                  <a:cubicBezTo>
                    <a:pt x="30924" y="6133"/>
                    <a:pt x="32294" y="4763"/>
                    <a:pt x="32294" y="3067"/>
                  </a:cubicBezTo>
                  <a:cubicBezTo>
                    <a:pt x="32294" y="1370"/>
                    <a:pt x="30924" y="0"/>
                    <a:pt x="292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5" name="Google Shape;715;p33"/>
          <p:cNvSpPr txBox="1"/>
          <p:nvPr>
            <p:ph type="title"/>
          </p:nvPr>
        </p:nvSpPr>
        <p:spPr>
          <a:xfrm>
            <a:off x="1097300" y="685700"/>
            <a:ext cx="3341400" cy="544200"/>
          </a:xfrm>
          <a:prstGeom prst="rect">
            <a:avLst/>
          </a:prstGeom>
        </p:spPr>
        <p:txBody>
          <a:bodyPr anchorCtr="0" anchor="ctr" bIns="0" lIns="0" spcFirstLastPara="1" rIns="0" wrap="square" tIns="0">
            <a:noAutofit/>
          </a:bodyPr>
          <a:lstStyle/>
          <a:p>
            <a:pPr indent="0" lvl="0" marL="0" rtl="0" algn="l">
              <a:lnSpc>
                <a:spcPct val="90000"/>
              </a:lnSpc>
              <a:spcBef>
                <a:spcPts val="0"/>
              </a:spcBef>
              <a:spcAft>
                <a:spcPts val="0"/>
              </a:spcAft>
              <a:buClr>
                <a:srgbClr val="0B082E"/>
              </a:buClr>
              <a:buSzPts val="5100"/>
              <a:buFont typeface="Impact"/>
              <a:buNone/>
            </a:pPr>
            <a:r>
              <a:rPr b="1" lang="en" sz="5100">
                <a:solidFill>
                  <a:srgbClr val="0B082E"/>
                </a:solidFill>
                <a:latin typeface="Amatic SC"/>
                <a:ea typeface="Amatic SC"/>
                <a:cs typeface="Amatic SC"/>
                <a:sym typeface="Amatic SC"/>
              </a:rPr>
              <a:t>EOLIC ENERGY</a:t>
            </a:r>
            <a:endParaRPr b="1">
              <a:latin typeface="Amatic SC"/>
              <a:ea typeface="Amatic SC"/>
              <a:cs typeface="Amatic SC"/>
              <a:sym typeface="Amatic SC"/>
            </a:endParaRPr>
          </a:p>
        </p:txBody>
      </p:sp>
      <p:grpSp>
        <p:nvGrpSpPr>
          <p:cNvPr id="716" name="Google Shape;716;p33"/>
          <p:cNvGrpSpPr/>
          <p:nvPr/>
        </p:nvGrpSpPr>
        <p:grpSpPr>
          <a:xfrm flipH="1">
            <a:off x="6826728" y="2849906"/>
            <a:ext cx="2223747" cy="2293599"/>
            <a:chOff x="668987" y="595188"/>
            <a:chExt cx="3964605" cy="3953118"/>
          </a:xfrm>
        </p:grpSpPr>
        <p:sp>
          <p:nvSpPr>
            <p:cNvPr id="717" name="Google Shape;717;p33"/>
            <p:cNvSpPr/>
            <p:nvPr/>
          </p:nvSpPr>
          <p:spPr>
            <a:xfrm>
              <a:off x="843638" y="1250847"/>
              <a:ext cx="3524115" cy="2819165"/>
            </a:xfrm>
            <a:custGeom>
              <a:rect b="b" l="l" r="r" t="t"/>
              <a:pathLst>
                <a:path extrusionOk="0" h="129127" w="161416">
                  <a:moveTo>
                    <a:pt x="115100" y="1"/>
                  </a:moveTo>
                  <a:cubicBezTo>
                    <a:pt x="100006" y="1"/>
                    <a:pt x="86367" y="7689"/>
                    <a:pt x="74554" y="16603"/>
                  </a:cubicBezTo>
                  <a:cubicBezTo>
                    <a:pt x="60544" y="27210"/>
                    <a:pt x="51737" y="30346"/>
                    <a:pt x="41530" y="33948"/>
                  </a:cubicBezTo>
                  <a:cubicBezTo>
                    <a:pt x="39595" y="34616"/>
                    <a:pt x="37661" y="35316"/>
                    <a:pt x="35592" y="36083"/>
                  </a:cubicBezTo>
                  <a:cubicBezTo>
                    <a:pt x="35059" y="36250"/>
                    <a:pt x="34558" y="36450"/>
                    <a:pt x="34025" y="36650"/>
                  </a:cubicBezTo>
                  <a:lnTo>
                    <a:pt x="33791" y="36717"/>
                  </a:lnTo>
                  <a:cubicBezTo>
                    <a:pt x="33224" y="36951"/>
                    <a:pt x="32624" y="37184"/>
                    <a:pt x="31990" y="37418"/>
                  </a:cubicBezTo>
                  <a:cubicBezTo>
                    <a:pt x="31189" y="37751"/>
                    <a:pt x="30355" y="38085"/>
                    <a:pt x="29521" y="38418"/>
                  </a:cubicBezTo>
                  <a:cubicBezTo>
                    <a:pt x="29255" y="38518"/>
                    <a:pt x="28988" y="38652"/>
                    <a:pt x="28687" y="38752"/>
                  </a:cubicBezTo>
                  <a:cubicBezTo>
                    <a:pt x="27587" y="39219"/>
                    <a:pt x="26453" y="39719"/>
                    <a:pt x="25252" y="40253"/>
                  </a:cubicBezTo>
                  <a:cubicBezTo>
                    <a:pt x="24618" y="40553"/>
                    <a:pt x="23984" y="40820"/>
                    <a:pt x="23317" y="41154"/>
                  </a:cubicBezTo>
                  <a:lnTo>
                    <a:pt x="23184" y="41187"/>
                  </a:lnTo>
                  <a:lnTo>
                    <a:pt x="22350" y="41621"/>
                  </a:lnTo>
                  <a:cubicBezTo>
                    <a:pt x="21382" y="42054"/>
                    <a:pt x="20448" y="42521"/>
                    <a:pt x="19448" y="43022"/>
                  </a:cubicBezTo>
                  <a:lnTo>
                    <a:pt x="17913" y="43789"/>
                  </a:lnTo>
                  <a:cubicBezTo>
                    <a:pt x="15678" y="44923"/>
                    <a:pt x="13643" y="46357"/>
                    <a:pt x="11809" y="48025"/>
                  </a:cubicBezTo>
                  <a:cubicBezTo>
                    <a:pt x="11775" y="48092"/>
                    <a:pt x="11709" y="48125"/>
                    <a:pt x="11675" y="48159"/>
                  </a:cubicBezTo>
                  <a:cubicBezTo>
                    <a:pt x="10575" y="49193"/>
                    <a:pt x="9540" y="50327"/>
                    <a:pt x="8640" y="51494"/>
                  </a:cubicBezTo>
                  <a:cubicBezTo>
                    <a:pt x="7839" y="52495"/>
                    <a:pt x="7139" y="53529"/>
                    <a:pt x="6505" y="54596"/>
                  </a:cubicBezTo>
                  <a:cubicBezTo>
                    <a:pt x="1768" y="62335"/>
                    <a:pt x="0" y="72176"/>
                    <a:pt x="1168" y="80949"/>
                  </a:cubicBezTo>
                  <a:cubicBezTo>
                    <a:pt x="1201" y="81282"/>
                    <a:pt x="1235" y="81649"/>
                    <a:pt x="1301" y="81983"/>
                  </a:cubicBezTo>
                  <a:cubicBezTo>
                    <a:pt x="1335" y="82316"/>
                    <a:pt x="1401" y="82583"/>
                    <a:pt x="1468" y="82950"/>
                  </a:cubicBezTo>
                  <a:cubicBezTo>
                    <a:pt x="1535" y="83350"/>
                    <a:pt x="1601" y="83717"/>
                    <a:pt x="1668" y="84118"/>
                  </a:cubicBezTo>
                  <a:cubicBezTo>
                    <a:pt x="1735" y="84418"/>
                    <a:pt x="1802" y="84718"/>
                    <a:pt x="1868" y="85018"/>
                  </a:cubicBezTo>
                  <a:cubicBezTo>
                    <a:pt x="1935" y="85285"/>
                    <a:pt x="2002" y="85552"/>
                    <a:pt x="2068" y="85852"/>
                  </a:cubicBezTo>
                  <a:cubicBezTo>
                    <a:pt x="2102" y="86019"/>
                    <a:pt x="2169" y="86219"/>
                    <a:pt x="2202" y="86386"/>
                  </a:cubicBezTo>
                  <a:cubicBezTo>
                    <a:pt x="2202" y="86419"/>
                    <a:pt x="2202" y="86453"/>
                    <a:pt x="2202" y="86486"/>
                  </a:cubicBezTo>
                  <a:cubicBezTo>
                    <a:pt x="2269" y="86719"/>
                    <a:pt x="2335" y="86953"/>
                    <a:pt x="2402" y="87186"/>
                  </a:cubicBezTo>
                  <a:cubicBezTo>
                    <a:pt x="2836" y="88788"/>
                    <a:pt x="3369" y="90322"/>
                    <a:pt x="3970" y="91856"/>
                  </a:cubicBezTo>
                  <a:cubicBezTo>
                    <a:pt x="4070" y="92123"/>
                    <a:pt x="4170" y="92390"/>
                    <a:pt x="4270" y="92657"/>
                  </a:cubicBezTo>
                  <a:cubicBezTo>
                    <a:pt x="4704" y="93658"/>
                    <a:pt x="5171" y="94658"/>
                    <a:pt x="5671" y="95659"/>
                  </a:cubicBezTo>
                  <a:cubicBezTo>
                    <a:pt x="5804" y="95959"/>
                    <a:pt x="5938" y="96193"/>
                    <a:pt x="6071" y="96493"/>
                  </a:cubicBezTo>
                  <a:cubicBezTo>
                    <a:pt x="6238" y="96793"/>
                    <a:pt x="6405" y="97094"/>
                    <a:pt x="6572" y="97394"/>
                  </a:cubicBezTo>
                  <a:cubicBezTo>
                    <a:pt x="7105" y="98328"/>
                    <a:pt x="7639" y="99262"/>
                    <a:pt x="8240" y="100162"/>
                  </a:cubicBezTo>
                  <a:cubicBezTo>
                    <a:pt x="8406" y="100429"/>
                    <a:pt x="8573" y="100696"/>
                    <a:pt x="8740" y="100963"/>
                  </a:cubicBezTo>
                  <a:cubicBezTo>
                    <a:pt x="9374" y="101897"/>
                    <a:pt x="10007" y="102798"/>
                    <a:pt x="10675" y="103665"/>
                  </a:cubicBezTo>
                  <a:cubicBezTo>
                    <a:pt x="10908" y="103965"/>
                    <a:pt x="11108" y="104232"/>
                    <a:pt x="11342" y="104499"/>
                  </a:cubicBezTo>
                  <a:cubicBezTo>
                    <a:pt x="12176" y="105566"/>
                    <a:pt x="13043" y="106567"/>
                    <a:pt x="13977" y="107568"/>
                  </a:cubicBezTo>
                  <a:lnTo>
                    <a:pt x="14344" y="107968"/>
                  </a:lnTo>
                  <a:cubicBezTo>
                    <a:pt x="15044" y="108702"/>
                    <a:pt x="15745" y="109402"/>
                    <a:pt x="16479" y="110070"/>
                  </a:cubicBezTo>
                  <a:cubicBezTo>
                    <a:pt x="16646" y="110236"/>
                    <a:pt x="16879" y="110436"/>
                    <a:pt x="17012" y="110570"/>
                  </a:cubicBezTo>
                  <a:cubicBezTo>
                    <a:pt x="17113" y="110670"/>
                    <a:pt x="17246" y="110770"/>
                    <a:pt x="17346" y="110870"/>
                  </a:cubicBezTo>
                  <a:cubicBezTo>
                    <a:pt x="17746" y="111237"/>
                    <a:pt x="18147" y="111604"/>
                    <a:pt x="18580" y="111938"/>
                  </a:cubicBezTo>
                  <a:lnTo>
                    <a:pt x="19147" y="112438"/>
                  </a:lnTo>
                  <a:lnTo>
                    <a:pt x="19614" y="112805"/>
                  </a:lnTo>
                  <a:cubicBezTo>
                    <a:pt x="19848" y="112972"/>
                    <a:pt x="20081" y="113172"/>
                    <a:pt x="20315" y="113339"/>
                  </a:cubicBezTo>
                  <a:cubicBezTo>
                    <a:pt x="21482" y="114239"/>
                    <a:pt x="22717" y="115140"/>
                    <a:pt x="24017" y="115974"/>
                  </a:cubicBezTo>
                  <a:cubicBezTo>
                    <a:pt x="24184" y="116107"/>
                    <a:pt x="24418" y="116241"/>
                    <a:pt x="24618" y="116341"/>
                  </a:cubicBezTo>
                  <a:cubicBezTo>
                    <a:pt x="24785" y="116474"/>
                    <a:pt x="24918" y="116541"/>
                    <a:pt x="25152" y="116674"/>
                  </a:cubicBezTo>
                  <a:cubicBezTo>
                    <a:pt x="25352" y="116808"/>
                    <a:pt x="25519" y="116908"/>
                    <a:pt x="25785" y="117075"/>
                  </a:cubicBezTo>
                  <a:cubicBezTo>
                    <a:pt x="26052" y="117208"/>
                    <a:pt x="26319" y="117375"/>
                    <a:pt x="26586" y="117542"/>
                  </a:cubicBezTo>
                  <a:cubicBezTo>
                    <a:pt x="27186" y="117875"/>
                    <a:pt x="27787" y="118209"/>
                    <a:pt x="28387" y="118509"/>
                  </a:cubicBezTo>
                  <a:lnTo>
                    <a:pt x="29088" y="118876"/>
                  </a:lnTo>
                  <a:cubicBezTo>
                    <a:pt x="29555" y="119109"/>
                    <a:pt x="30022" y="119343"/>
                    <a:pt x="30522" y="119543"/>
                  </a:cubicBezTo>
                  <a:cubicBezTo>
                    <a:pt x="43643" y="125630"/>
                    <a:pt x="58648" y="129127"/>
                    <a:pt x="73757" y="129127"/>
                  </a:cubicBezTo>
                  <a:cubicBezTo>
                    <a:pt x="79927" y="129127"/>
                    <a:pt x="86115" y="128544"/>
                    <a:pt x="92199" y="127315"/>
                  </a:cubicBezTo>
                  <a:cubicBezTo>
                    <a:pt x="93667" y="127015"/>
                    <a:pt x="95168" y="126715"/>
                    <a:pt x="96636" y="126314"/>
                  </a:cubicBezTo>
                  <a:cubicBezTo>
                    <a:pt x="98037" y="125948"/>
                    <a:pt x="99405" y="125581"/>
                    <a:pt x="100806" y="125147"/>
                  </a:cubicBezTo>
                  <a:lnTo>
                    <a:pt x="100839" y="125147"/>
                  </a:lnTo>
                  <a:cubicBezTo>
                    <a:pt x="101339" y="124980"/>
                    <a:pt x="101806" y="124813"/>
                    <a:pt x="102307" y="124680"/>
                  </a:cubicBezTo>
                  <a:cubicBezTo>
                    <a:pt x="102674" y="124547"/>
                    <a:pt x="103041" y="124413"/>
                    <a:pt x="103374" y="124313"/>
                  </a:cubicBezTo>
                  <a:lnTo>
                    <a:pt x="103874" y="124146"/>
                  </a:lnTo>
                  <a:cubicBezTo>
                    <a:pt x="104308" y="123979"/>
                    <a:pt x="104708" y="123813"/>
                    <a:pt x="105209" y="123646"/>
                  </a:cubicBezTo>
                  <a:cubicBezTo>
                    <a:pt x="105676" y="123479"/>
                    <a:pt x="106143" y="123279"/>
                    <a:pt x="106643" y="123112"/>
                  </a:cubicBezTo>
                  <a:cubicBezTo>
                    <a:pt x="107110" y="122912"/>
                    <a:pt x="107610" y="122712"/>
                    <a:pt x="108077" y="122512"/>
                  </a:cubicBezTo>
                  <a:cubicBezTo>
                    <a:pt x="108544" y="122345"/>
                    <a:pt x="109011" y="122111"/>
                    <a:pt x="109512" y="121911"/>
                  </a:cubicBezTo>
                  <a:cubicBezTo>
                    <a:pt x="110446" y="121511"/>
                    <a:pt x="111380" y="121077"/>
                    <a:pt x="112314" y="120610"/>
                  </a:cubicBezTo>
                  <a:cubicBezTo>
                    <a:pt x="112747" y="120410"/>
                    <a:pt x="113181" y="120210"/>
                    <a:pt x="113581" y="119977"/>
                  </a:cubicBezTo>
                  <a:lnTo>
                    <a:pt x="114148" y="119710"/>
                  </a:lnTo>
                  <a:lnTo>
                    <a:pt x="115082" y="119209"/>
                  </a:lnTo>
                  <a:cubicBezTo>
                    <a:pt x="115983" y="118709"/>
                    <a:pt x="116884" y="118209"/>
                    <a:pt x="117751" y="117708"/>
                  </a:cubicBezTo>
                  <a:lnTo>
                    <a:pt x="117851" y="117642"/>
                  </a:lnTo>
                  <a:cubicBezTo>
                    <a:pt x="118285" y="117408"/>
                    <a:pt x="118718" y="117141"/>
                    <a:pt x="119152" y="116874"/>
                  </a:cubicBezTo>
                  <a:lnTo>
                    <a:pt x="119219" y="116841"/>
                  </a:lnTo>
                  <a:cubicBezTo>
                    <a:pt x="120119" y="116307"/>
                    <a:pt x="120987" y="115740"/>
                    <a:pt x="121854" y="115173"/>
                  </a:cubicBezTo>
                  <a:cubicBezTo>
                    <a:pt x="122288" y="114873"/>
                    <a:pt x="122721" y="114573"/>
                    <a:pt x="123155" y="114273"/>
                  </a:cubicBezTo>
                  <a:cubicBezTo>
                    <a:pt x="124456" y="113339"/>
                    <a:pt x="125757" y="112371"/>
                    <a:pt x="127024" y="111370"/>
                  </a:cubicBezTo>
                  <a:cubicBezTo>
                    <a:pt x="127858" y="110737"/>
                    <a:pt x="128659" y="110036"/>
                    <a:pt x="129493" y="109369"/>
                  </a:cubicBezTo>
                  <a:cubicBezTo>
                    <a:pt x="129493" y="109336"/>
                    <a:pt x="129526" y="109302"/>
                    <a:pt x="129526" y="109302"/>
                  </a:cubicBezTo>
                  <a:cubicBezTo>
                    <a:pt x="130227" y="108702"/>
                    <a:pt x="130927" y="108068"/>
                    <a:pt x="131628" y="107434"/>
                  </a:cubicBezTo>
                  <a:cubicBezTo>
                    <a:pt x="132161" y="106934"/>
                    <a:pt x="132728" y="106400"/>
                    <a:pt x="133262" y="105867"/>
                  </a:cubicBezTo>
                  <a:cubicBezTo>
                    <a:pt x="133629" y="105500"/>
                    <a:pt x="133996" y="105133"/>
                    <a:pt x="134363" y="104766"/>
                  </a:cubicBezTo>
                  <a:lnTo>
                    <a:pt x="134396" y="104732"/>
                  </a:lnTo>
                  <a:cubicBezTo>
                    <a:pt x="134763" y="104365"/>
                    <a:pt x="135197" y="103898"/>
                    <a:pt x="135530" y="103565"/>
                  </a:cubicBezTo>
                  <a:cubicBezTo>
                    <a:pt x="135831" y="103231"/>
                    <a:pt x="136164" y="102864"/>
                    <a:pt x="136498" y="102531"/>
                  </a:cubicBezTo>
                  <a:cubicBezTo>
                    <a:pt x="136665" y="102331"/>
                    <a:pt x="136798" y="102164"/>
                    <a:pt x="136965" y="101964"/>
                  </a:cubicBezTo>
                  <a:cubicBezTo>
                    <a:pt x="137298" y="101630"/>
                    <a:pt x="137565" y="101330"/>
                    <a:pt x="137899" y="100930"/>
                  </a:cubicBezTo>
                  <a:cubicBezTo>
                    <a:pt x="138266" y="100529"/>
                    <a:pt x="138599" y="100129"/>
                    <a:pt x="138933" y="99729"/>
                  </a:cubicBezTo>
                  <a:cubicBezTo>
                    <a:pt x="139166" y="99429"/>
                    <a:pt x="139433" y="99128"/>
                    <a:pt x="139667" y="98795"/>
                  </a:cubicBezTo>
                  <a:lnTo>
                    <a:pt x="139833" y="98595"/>
                  </a:lnTo>
                  <a:cubicBezTo>
                    <a:pt x="139967" y="98461"/>
                    <a:pt x="140100" y="98294"/>
                    <a:pt x="140200" y="98128"/>
                  </a:cubicBezTo>
                  <a:cubicBezTo>
                    <a:pt x="140501" y="97761"/>
                    <a:pt x="140767" y="97427"/>
                    <a:pt x="141101" y="96994"/>
                  </a:cubicBezTo>
                  <a:cubicBezTo>
                    <a:pt x="141435" y="96560"/>
                    <a:pt x="141768" y="96126"/>
                    <a:pt x="142102" y="95693"/>
                  </a:cubicBezTo>
                  <a:lnTo>
                    <a:pt x="142168" y="95592"/>
                  </a:lnTo>
                  <a:cubicBezTo>
                    <a:pt x="142869" y="94625"/>
                    <a:pt x="143569" y="93624"/>
                    <a:pt x="144270" y="92590"/>
                  </a:cubicBezTo>
                  <a:cubicBezTo>
                    <a:pt x="144670" y="91990"/>
                    <a:pt x="145071" y="91356"/>
                    <a:pt x="145504" y="90722"/>
                  </a:cubicBezTo>
                  <a:cubicBezTo>
                    <a:pt x="146138" y="89722"/>
                    <a:pt x="146772" y="88688"/>
                    <a:pt x="147406" y="87620"/>
                  </a:cubicBezTo>
                  <a:cubicBezTo>
                    <a:pt x="155812" y="73277"/>
                    <a:pt x="161416" y="52862"/>
                    <a:pt x="159814" y="36117"/>
                  </a:cubicBezTo>
                  <a:cubicBezTo>
                    <a:pt x="157746" y="14301"/>
                    <a:pt x="139733" y="1925"/>
                    <a:pt x="118818" y="158"/>
                  </a:cubicBezTo>
                  <a:cubicBezTo>
                    <a:pt x="117570" y="52"/>
                    <a:pt x="116330" y="1"/>
                    <a:pt x="115100" y="1"/>
                  </a:cubicBezTo>
                  <a:close/>
                </a:path>
              </a:pathLst>
            </a:custGeom>
            <a:solidFill>
              <a:srgbClr val="A7E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3"/>
            <p:cNvSpPr/>
            <p:nvPr/>
          </p:nvSpPr>
          <p:spPr>
            <a:xfrm>
              <a:off x="2515767" y="1821162"/>
              <a:ext cx="1192185" cy="2664678"/>
            </a:xfrm>
            <a:custGeom>
              <a:rect b="b" l="l" r="r" t="t"/>
              <a:pathLst>
                <a:path extrusionOk="0" h="122051" w="54606">
                  <a:moveTo>
                    <a:pt x="24351" y="48856"/>
                  </a:moveTo>
                  <a:lnTo>
                    <a:pt x="24484" y="49356"/>
                  </a:lnTo>
                  <a:lnTo>
                    <a:pt x="24484" y="49423"/>
                  </a:lnTo>
                  <a:lnTo>
                    <a:pt x="24251" y="49790"/>
                  </a:lnTo>
                  <a:cubicBezTo>
                    <a:pt x="23651" y="50624"/>
                    <a:pt x="23050" y="51424"/>
                    <a:pt x="22383" y="52225"/>
                  </a:cubicBezTo>
                  <a:lnTo>
                    <a:pt x="22116" y="52525"/>
                  </a:lnTo>
                  <a:lnTo>
                    <a:pt x="22083" y="52558"/>
                  </a:lnTo>
                  <a:lnTo>
                    <a:pt x="21749" y="52925"/>
                  </a:lnTo>
                  <a:lnTo>
                    <a:pt x="21749" y="48856"/>
                  </a:lnTo>
                  <a:close/>
                  <a:moveTo>
                    <a:pt x="32116" y="0"/>
                  </a:moveTo>
                  <a:cubicBezTo>
                    <a:pt x="31354" y="0"/>
                    <a:pt x="30290" y="2839"/>
                    <a:pt x="29455" y="5591"/>
                  </a:cubicBezTo>
                  <a:cubicBezTo>
                    <a:pt x="29288" y="6192"/>
                    <a:pt x="29121" y="6759"/>
                    <a:pt x="28988" y="7326"/>
                  </a:cubicBezTo>
                  <a:cubicBezTo>
                    <a:pt x="28954" y="7393"/>
                    <a:pt x="28921" y="7459"/>
                    <a:pt x="28921" y="7526"/>
                  </a:cubicBezTo>
                  <a:cubicBezTo>
                    <a:pt x="28254" y="9995"/>
                    <a:pt x="26686" y="16066"/>
                    <a:pt x="25819" y="20869"/>
                  </a:cubicBezTo>
                  <a:cubicBezTo>
                    <a:pt x="25452" y="22670"/>
                    <a:pt x="25252" y="24472"/>
                    <a:pt x="25252" y="26273"/>
                  </a:cubicBezTo>
                  <a:lnTo>
                    <a:pt x="25252" y="26306"/>
                  </a:lnTo>
                  <a:cubicBezTo>
                    <a:pt x="25418" y="30142"/>
                    <a:pt x="25685" y="30476"/>
                    <a:pt x="26619" y="33378"/>
                  </a:cubicBezTo>
                  <a:cubicBezTo>
                    <a:pt x="27153" y="34879"/>
                    <a:pt x="27487" y="36447"/>
                    <a:pt x="27720" y="38048"/>
                  </a:cubicBezTo>
                  <a:lnTo>
                    <a:pt x="27253" y="38115"/>
                  </a:lnTo>
                  <a:lnTo>
                    <a:pt x="26886" y="38181"/>
                  </a:lnTo>
                  <a:lnTo>
                    <a:pt x="26619" y="40016"/>
                  </a:lnTo>
                  <a:cubicBezTo>
                    <a:pt x="26552" y="40013"/>
                    <a:pt x="26485" y="40011"/>
                    <a:pt x="26418" y="40011"/>
                  </a:cubicBezTo>
                  <a:cubicBezTo>
                    <a:pt x="25824" y="40011"/>
                    <a:pt x="25258" y="40143"/>
                    <a:pt x="24718" y="40383"/>
                  </a:cubicBezTo>
                  <a:cubicBezTo>
                    <a:pt x="24384" y="40550"/>
                    <a:pt x="24084" y="40750"/>
                    <a:pt x="23851" y="41050"/>
                  </a:cubicBezTo>
                  <a:lnTo>
                    <a:pt x="23417" y="40950"/>
                  </a:lnTo>
                  <a:cubicBezTo>
                    <a:pt x="22450" y="40783"/>
                    <a:pt x="21416" y="40650"/>
                    <a:pt x="20415" y="40617"/>
                  </a:cubicBezTo>
                  <a:cubicBezTo>
                    <a:pt x="19247" y="40617"/>
                    <a:pt x="18113" y="40683"/>
                    <a:pt x="16979" y="40850"/>
                  </a:cubicBezTo>
                  <a:lnTo>
                    <a:pt x="16946" y="40850"/>
                  </a:lnTo>
                  <a:cubicBezTo>
                    <a:pt x="13543" y="41384"/>
                    <a:pt x="10541" y="42485"/>
                    <a:pt x="9440" y="43118"/>
                  </a:cubicBezTo>
                  <a:cubicBezTo>
                    <a:pt x="9407" y="43152"/>
                    <a:pt x="9374" y="43185"/>
                    <a:pt x="9340" y="43185"/>
                  </a:cubicBezTo>
                  <a:cubicBezTo>
                    <a:pt x="9307" y="43218"/>
                    <a:pt x="9274" y="43252"/>
                    <a:pt x="9240" y="43285"/>
                  </a:cubicBezTo>
                  <a:cubicBezTo>
                    <a:pt x="9207" y="43285"/>
                    <a:pt x="9174" y="43318"/>
                    <a:pt x="9174" y="43318"/>
                  </a:cubicBezTo>
                  <a:lnTo>
                    <a:pt x="9140" y="43352"/>
                  </a:lnTo>
                  <a:cubicBezTo>
                    <a:pt x="9107" y="43352"/>
                    <a:pt x="9107" y="43385"/>
                    <a:pt x="9073" y="43385"/>
                  </a:cubicBezTo>
                  <a:lnTo>
                    <a:pt x="9040" y="43452"/>
                  </a:lnTo>
                  <a:cubicBezTo>
                    <a:pt x="8707" y="43852"/>
                    <a:pt x="8406" y="44820"/>
                    <a:pt x="8306" y="45820"/>
                  </a:cubicBezTo>
                  <a:cubicBezTo>
                    <a:pt x="8240" y="46421"/>
                    <a:pt x="8273" y="47021"/>
                    <a:pt x="8373" y="47622"/>
                  </a:cubicBezTo>
                  <a:cubicBezTo>
                    <a:pt x="8406" y="47722"/>
                    <a:pt x="8440" y="47822"/>
                    <a:pt x="8473" y="47922"/>
                  </a:cubicBezTo>
                  <a:lnTo>
                    <a:pt x="12576" y="48155"/>
                  </a:lnTo>
                  <a:lnTo>
                    <a:pt x="14444" y="48255"/>
                  </a:lnTo>
                  <a:lnTo>
                    <a:pt x="16979" y="48422"/>
                  </a:lnTo>
                  <a:lnTo>
                    <a:pt x="16612" y="56895"/>
                  </a:lnTo>
                  <a:cubicBezTo>
                    <a:pt x="16612" y="56895"/>
                    <a:pt x="15578" y="57662"/>
                    <a:pt x="14311" y="58763"/>
                  </a:cubicBezTo>
                  <a:cubicBezTo>
                    <a:pt x="13310" y="59597"/>
                    <a:pt x="12409" y="60531"/>
                    <a:pt x="11542" y="61498"/>
                  </a:cubicBezTo>
                  <a:cubicBezTo>
                    <a:pt x="11475" y="61598"/>
                    <a:pt x="11408" y="61665"/>
                    <a:pt x="11342" y="61765"/>
                  </a:cubicBezTo>
                  <a:lnTo>
                    <a:pt x="11075" y="62132"/>
                  </a:lnTo>
                  <a:cubicBezTo>
                    <a:pt x="11042" y="62132"/>
                    <a:pt x="11042" y="62165"/>
                    <a:pt x="11008" y="62199"/>
                  </a:cubicBezTo>
                  <a:cubicBezTo>
                    <a:pt x="9907" y="63900"/>
                    <a:pt x="8873" y="65668"/>
                    <a:pt x="7939" y="67469"/>
                  </a:cubicBezTo>
                  <a:cubicBezTo>
                    <a:pt x="6905" y="69370"/>
                    <a:pt x="6005" y="71072"/>
                    <a:pt x="5638" y="71605"/>
                  </a:cubicBezTo>
                  <a:cubicBezTo>
                    <a:pt x="5171" y="72206"/>
                    <a:pt x="4370" y="73807"/>
                    <a:pt x="3536" y="75275"/>
                  </a:cubicBezTo>
                  <a:cubicBezTo>
                    <a:pt x="2869" y="76476"/>
                    <a:pt x="2202" y="77576"/>
                    <a:pt x="1735" y="77977"/>
                  </a:cubicBezTo>
                  <a:cubicBezTo>
                    <a:pt x="667" y="78911"/>
                    <a:pt x="0" y="79878"/>
                    <a:pt x="534" y="80145"/>
                  </a:cubicBezTo>
                  <a:cubicBezTo>
                    <a:pt x="678" y="80212"/>
                    <a:pt x="841" y="80252"/>
                    <a:pt x="1030" y="80252"/>
                  </a:cubicBezTo>
                  <a:cubicBezTo>
                    <a:pt x="1590" y="80252"/>
                    <a:pt x="2383" y="79907"/>
                    <a:pt x="3603" y="78911"/>
                  </a:cubicBezTo>
                  <a:cubicBezTo>
                    <a:pt x="3636" y="78877"/>
                    <a:pt x="3636" y="78877"/>
                    <a:pt x="3670" y="78844"/>
                  </a:cubicBezTo>
                  <a:cubicBezTo>
                    <a:pt x="5271" y="77510"/>
                    <a:pt x="9407" y="72039"/>
                    <a:pt x="9674" y="71705"/>
                  </a:cubicBezTo>
                  <a:cubicBezTo>
                    <a:pt x="9907" y="71339"/>
                    <a:pt x="10241" y="70972"/>
                    <a:pt x="10575" y="70605"/>
                  </a:cubicBezTo>
                  <a:cubicBezTo>
                    <a:pt x="10675" y="70438"/>
                    <a:pt x="10808" y="70304"/>
                    <a:pt x="10941" y="70138"/>
                  </a:cubicBezTo>
                  <a:cubicBezTo>
                    <a:pt x="11675" y="69237"/>
                    <a:pt x="12609" y="68103"/>
                    <a:pt x="13443" y="67135"/>
                  </a:cubicBezTo>
                  <a:cubicBezTo>
                    <a:pt x="13643" y="66869"/>
                    <a:pt x="13844" y="66602"/>
                    <a:pt x="14077" y="66335"/>
                  </a:cubicBezTo>
                  <a:cubicBezTo>
                    <a:pt x="14177" y="66201"/>
                    <a:pt x="14311" y="66035"/>
                    <a:pt x="14444" y="65901"/>
                  </a:cubicBezTo>
                  <a:cubicBezTo>
                    <a:pt x="14711" y="65568"/>
                    <a:pt x="14978" y="65234"/>
                    <a:pt x="15278" y="64901"/>
                  </a:cubicBezTo>
                  <a:cubicBezTo>
                    <a:pt x="15932" y="64142"/>
                    <a:pt x="16196" y="64060"/>
                    <a:pt x="16280" y="64060"/>
                  </a:cubicBezTo>
                  <a:cubicBezTo>
                    <a:pt x="16303" y="64060"/>
                    <a:pt x="16312" y="64067"/>
                    <a:pt x="16312" y="64067"/>
                  </a:cubicBezTo>
                  <a:lnTo>
                    <a:pt x="16245" y="65601"/>
                  </a:lnTo>
                  <a:lnTo>
                    <a:pt x="16212" y="66568"/>
                  </a:lnTo>
                  <a:lnTo>
                    <a:pt x="14677" y="121941"/>
                  </a:lnTo>
                  <a:cubicBezTo>
                    <a:pt x="14954" y="121881"/>
                    <a:pt x="15231" y="121858"/>
                    <a:pt x="15508" y="121858"/>
                  </a:cubicBezTo>
                  <a:cubicBezTo>
                    <a:pt x="16297" y="121858"/>
                    <a:pt x="17084" y="122041"/>
                    <a:pt x="17862" y="122041"/>
                  </a:cubicBezTo>
                  <a:cubicBezTo>
                    <a:pt x="18158" y="122041"/>
                    <a:pt x="18454" y="122015"/>
                    <a:pt x="18747" y="121941"/>
                  </a:cubicBezTo>
                  <a:cubicBezTo>
                    <a:pt x="19012" y="121874"/>
                    <a:pt x="19326" y="121849"/>
                    <a:pt x="19669" y="121849"/>
                  </a:cubicBezTo>
                  <a:cubicBezTo>
                    <a:pt x="20644" y="121849"/>
                    <a:pt x="21855" y="122051"/>
                    <a:pt x="22832" y="122051"/>
                  </a:cubicBezTo>
                  <a:cubicBezTo>
                    <a:pt x="23202" y="122051"/>
                    <a:pt x="23540" y="122022"/>
                    <a:pt x="23817" y="121941"/>
                  </a:cubicBezTo>
                  <a:lnTo>
                    <a:pt x="23851" y="121941"/>
                  </a:lnTo>
                  <a:lnTo>
                    <a:pt x="21816" y="57228"/>
                  </a:lnTo>
                  <a:lnTo>
                    <a:pt x="21816" y="57128"/>
                  </a:lnTo>
                  <a:lnTo>
                    <a:pt x="21849" y="57062"/>
                  </a:lnTo>
                  <a:lnTo>
                    <a:pt x="22783" y="56061"/>
                  </a:lnTo>
                  <a:lnTo>
                    <a:pt x="27453" y="50924"/>
                  </a:lnTo>
                  <a:cubicBezTo>
                    <a:pt x="27453" y="50924"/>
                    <a:pt x="27453" y="50891"/>
                    <a:pt x="27487" y="50891"/>
                  </a:cubicBezTo>
                  <a:cubicBezTo>
                    <a:pt x="27553" y="50957"/>
                    <a:pt x="27620" y="50991"/>
                    <a:pt x="27687" y="51024"/>
                  </a:cubicBezTo>
                  <a:cubicBezTo>
                    <a:pt x="27828" y="51112"/>
                    <a:pt x="27978" y="51154"/>
                    <a:pt x="28127" y="51154"/>
                  </a:cubicBezTo>
                  <a:cubicBezTo>
                    <a:pt x="28261" y="51154"/>
                    <a:pt x="28395" y="51120"/>
                    <a:pt x="28521" y="51057"/>
                  </a:cubicBezTo>
                  <a:cubicBezTo>
                    <a:pt x="28921" y="50790"/>
                    <a:pt x="29855" y="48789"/>
                    <a:pt x="29855" y="48789"/>
                  </a:cubicBezTo>
                  <a:lnTo>
                    <a:pt x="31056" y="48489"/>
                  </a:lnTo>
                  <a:lnTo>
                    <a:pt x="31089" y="48489"/>
                  </a:lnTo>
                  <a:lnTo>
                    <a:pt x="31690" y="48322"/>
                  </a:lnTo>
                  <a:lnTo>
                    <a:pt x="32190" y="48822"/>
                  </a:lnTo>
                  <a:lnTo>
                    <a:pt x="35259" y="51791"/>
                  </a:lnTo>
                  <a:lnTo>
                    <a:pt x="35392" y="51925"/>
                  </a:lnTo>
                  <a:lnTo>
                    <a:pt x="52371" y="67703"/>
                  </a:lnTo>
                  <a:lnTo>
                    <a:pt x="52404" y="67736"/>
                  </a:lnTo>
                  <a:cubicBezTo>
                    <a:pt x="52492" y="67853"/>
                    <a:pt x="53242" y="68658"/>
                    <a:pt x="53853" y="68658"/>
                  </a:cubicBezTo>
                  <a:cubicBezTo>
                    <a:pt x="53941" y="68658"/>
                    <a:pt x="54026" y="68641"/>
                    <a:pt x="54106" y="68603"/>
                  </a:cubicBezTo>
                  <a:cubicBezTo>
                    <a:pt x="54606" y="68336"/>
                    <a:pt x="53205" y="66435"/>
                    <a:pt x="52571" y="65601"/>
                  </a:cubicBezTo>
                  <a:lnTo>
                    <a:pt x="52538" y="65601"/>
                  </a:lnTo>
                  <a:lnTo>
                    <a:pt x="52438" y="65468"/>
                  </a:lnTo>
                  <a:cubicBezTo>
                    <a:pt x="52404" y="65368"/>
                    <a:pt x="52338" y="65301"/>
                    <a:pt x="52271" y="65234"/>
                  </a:cubicBezTo>
                  <a:lnTo>
                    <a:pt x="50436" y="63366"/>
                  </a:lnTo>
                  <a:lnTo>
                    <a:pt x="50370" y="63333"/>
                  </a:lnTo>
                  <a:lnTo>
                    <a:pt x="44165" y="57028"/>
                  </a:lnTo>
                  <a:cubicBezTo>
                    <a:pt x="44165" y="57028"/>
                    <a:pt x="44132" y="56995"/>
                    <a:pt x="44132" y="56962"/>
                  </a:cubicBezTo>
                  <a:cubicBezTo>
                    <a:pt x="43798" y="56595"/>
                    <a:pt x="41463" y="53826"/>
                    <a:pt x="40463" y="52292"/>
                  </a:cubicBezTo>
                  <a:cubicBezTo>
                    <a:pt x="40463" y="52258"/>
                    <a:pt x="40463" y="52258"/>
                    <a:pt x="40463" y="52225"/>
                  </a:cubicBezTo>
                  <a:cubicBezTo>
                    <a:pt x="40362" y="52091"/>
                    <a:pt x="40262" y="51958"/>
                    <a:pt x="40196" y="51825"/>
                  </a:cubicBezTo>
                  <a:cubicBezTo>
                    <a:pt x="40062" y="51558"/>
                    <a:pt x="39862" y="51291"/>
                    <a:pt x="39662" y="51091"/>
                  </a:cubicBezTo>
                  <a:cubicBezTo>
                    <a:pt x="39662" y="51057"/>
                    <a:pt x="39662" y="51057"/>
                    <a:pt x="39629" y="51024"/>
                  </a:cubicBezTo>
                  <a:cubicBezTo>
                    <a:pt x="38361" y="49656"/>
                    <a:pt x="36893" y="48489"/>
                    <a:pt x="35225" y="47555"/>
                  </a:cubicBezTo>
                  <a:lnTo>
                    <a:pt x="35159" y="47521"/>
                  </a:lnTo>
                  <a:cubicBezTo>
                    <a:pt x="34825" y="47355"/>
                    <a:pt x="34492" y="47188"/>
                    <a:pt x="34125" y="47054"/>
                  </a:cubicBezTo>
                  <a:lnTo>
                    <a:pt x="34058" y="47021"/>
                  </a:lnTo>
                  <a:cubicBezTo>
                    <a:pt x="34692" y="46688"/>
                    <a:pt x="35059" y="45987"/>
                    <a:pt x="34992" y="45287"/>
                  </a:cubicBezTo>
                  <a:cubicBezTo>
                    <a:pt x="34992" y="45253"/>
                    <a:pt x="34992" y="45220"/>
                    <a:pt x="34992" y="45186"/>
                  </a:cubicBezTo>
                  <a:cubicBezTo>
                    <a:pt x="34992" y="45153"/>
                    <a:pt x="34992" y="45120"/>
                    <a:pt x="34992" y="45086"/>
                  </a:cubicBezTo>
                  <a:lnTo>
                    <a:pt x="34992" y="45020"/>
                  </a:lnTo>
                  <a:cubicBezTo>
                    <a:pt x="34725" y="43986"/>
                    <a:pt x="33391" y="42585"/>
                    <a:pt x="32223" y="41751"/>
                  </a:cubicBezTo>
                  <a:lnTo>
                    <a:pt x="31923" y="41551"/>
                  </a:lnTo>
                  <a:cubicBezTo>
                    <a:pt x="31823" y="41517"/>
                    <a:pt x="31756" y="41450"/>
                    <a:pt x="31656" y="41417"/>
                  </a:cubicBezTo>
                  <a:lnTo>
                    <a:pt x="31556" y="41350"/>
                  </a:lnTo>
                  <a:lnTo>
                    <a:pt x="31223" y="38215"/>
                  </a:lnTo>
                  <a:lnTo>
                    <a:pt x="30656" y="38215"/>
                  </a:lnTo>
                  <a:lnTo>
                    <a:pt x="30489" y="36280"/>
                  </a:lnTo>
                  <a:cubicBezTo>
                    <a:pt x="30489" y="36280"/>
                    <a:pt x="30489" y="35513"/>
                    <a:pt x="30522" y="34279"/>
                  </a:cubicBezTo>
                  <a:lnTo>
                    <a:pt x="30522" y="34078"/>
                  </a:lnTo>
                  <a:cubicBezTo>
                    <a:pt x="30589" y="31176"/>
                    <a:pt x="30756" y="25906"/>
                    <a:pt x="31089" y="22137"/>
                  </a:cubicBezTo>
                  <a:cubicBezTo>
                    <a:pt x="31523" y="16666"/>
                    <a:pt x="32190" y="10562"/>
                    <a:pt x="32423" y="7226"/>
                  </a:cubicBezTo>
                  <a:lnTo>
                    <a:pt x="32423" y="7126"/>
                  </a:lnTo>
                  <a:cubicBezTo>
                    <a:pt x="32423" y="7126"/>
                    <a:pt x="32423" y="7093"/>
                    <a:pt x="32423" y="7059"/>
                  </a:cubicBezTo>
                  <a:cubicBezTo>
                    <a:pt x="32423" y="6892"/>
                    <a:pt x="32457" y="6692"/>
                    <a:pt x="32457" y="6492"/>
                  </a:cubicBezTo>
                  <a:cubicBezTo>
                    <a:pt x="32490" y="6325"/>
                    <a:pt x="32490" y="6159"/>
                    <a:pt x="32524" y="6025"/>
                  </a:cubicBezTo>
                  <a:cubicBezTo>
                    <a:pt x="32724" y="3623"/>
                    <a:pt x="32991" y="1422"/>
                    <a:pt x="32624" y="454"/>
                  </a:cubicBezTo>
                  <a:cubicBezTo>
                    <a:pt x="32557" y="288"/>
                    <a:pt x="32457" y="154"/>
                    <a:pt x="32290" y="54"/>
                  </a:cubicBezTo>
                  <a:cubicBezTo>
                    <a:pt x="32234" y="18"/>
                    <a:pt x="32176" y="0"/>
                    <a:pt x="321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3"/>
            <p:cNvSpPr/>
            <p:nvPr/>
          </p:nvSpPr>
          <p:spPr>
            <a:xfrm>
              <a:off x="3008511" y="2696218"/>
              <a:ext cx="220989" cy="244437"/>
            </a:xfrm>
            <a:custGeom>
              <a:rect b="b" l="l" r="r" t="t"/>
              <a:pathLst>
                <a:path extrusionOk="0" h="11196" w="10122">
                  <a:moveTo>
                    <a:pt x="4202" y="1"/>
                  </a:moveTo>
                  <a:cubicBezTo>
                    <a:pt x="713" y="1"/>
                    <a:pt x="0" y="3088"/>
                    <a:pt x="148" y="4740"/>
                  </a:cubicBezTo>
                  <a:cubicBezTo>
                    <a:pt x="348" y="6608"/>
                    <a:pt x="1549" y="7908"/>
                    <a:pt x="1515" y="8109"/>
                  </a:cubicBezTo>
                  <a:cubicBezTo>
                    <a:pt x="1515" y="8309"/>
                    <a:pt x="2349" y="9676"/>
                    <a:pt x="2349" y="9676"/>
                  </a:cubicBezTo>
                  <a:lnTo>
                    <a:pt x="2549" y="8509"/>
                  </a:lnTo>
                  <a:cubicBezTo>
                    <a:pt x="2624" y="8503"/>
                    <a:pt x="2699" y="8500"/>
                    <a:pt x="2773" y="8500"/>
                  </a:cubicBezTo>
                  <a:cubicBezTo>
                    <a:pt x="3919" y="8500"/>
                    <a:pt x="4944" y="9214"/>
                    <a:pt x="5351" y="10310"/>
                  </a:cubicBezTo>
                  <a:lnTo>
                    <a:pt x="5084" y="11077"/>
                  </a:lnTo>
                  <a:cubicBezTo>
                    <a:pt x="5216" y="11152"/>
                    <a:pt x="5368" y="11196"/>
                    <a:pt x="5523" y="11196"/>
                  </a:cubicBezTo>
                  <a:cubicBezTo>
                    <a:pt x="5645" y="11196"/>
                    <a:pt x="5768" y="11169"/>
                    <a:pt x="5885" y="11111"/>
                  </a:cubicBezTo>
                  <a:cubicBezTo>
                    <a:pt x="6319" y="10811"/>
                    <a:pt x="7219" y="8842"/>
                    <a:pt x="7219" y="8842"/>
                  </a:cubicBezTo>
                  <a:lnTo>
                    <a:pt x="8420" y="8542"/>
                  </a:lnTo>
                  <a:lnTo>
                    <a:pt x="8453" y="8542"/>
                  </a:lnTo>
                  <a:lnTo>
                    <a:pt x="9054" y="8375"/>
                  </a:lnTo>
                  <a:lnTo>
                    <a:pt x="9588" y="8842"/>
                  </a:lnTo>
                  <a:lnTo>
                    <a:pt x="10121" y="7842"/>
                  </a:lnTo>
                  <a:cubicBezTo>
                    <a:pt x="6719" y="7275"/>
                    <a:pt x="2883" y="5473"/>
                    <a:pt x="3517" y="2905"/>
                  </a:cubicBezTo>
                  <a:cubicBezTo>
                    <a:pt x="4150" y="336"/>
                    <a:pt x="5718" y="170"/>
                    <a:pt x="5718" y="170"/>
                  </a:cubicBezTo>
                  <a:cubicBezTo>
                    <a:pt x="5163" y="54"/>
                    <a:pt x="4659" y="1"/>
                    <a:pt x="420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3"/>
            <p:cNvSpPr/>
            <p:nvPr/>
          </p:nvSpPr>
          <p:spPr>
            <a:xfrm>
              <a:off x="2938166" y="2791671"/>
              <a:ext cx="57550" cy="233062"/>
            </a:xfrm>
            <a:custGeom>
              <a:rect b="b" l="l" r="r" t="t"/>
              <a:pathLst>
                <a:path extrusionOk="0" h="10675" w="2636">
                  <a:moveTo>
                    <a:pt x="0" y="1"/>
                  </a:moveTo>
                  <a:lnTo>
                    <a:pt x="0" y="634"/>
                  </a:lnTo>
                  <a:cubicBezTo>
                    <a:pt x="101" y="835"/>
                    <a:pt x="101" y="4771"/>
                    <a:pt x="34" y="10675"/>
                  </a:cubicBezTo>
                  <a:cubicBezTo>
                    <a:pt x="568" y="10241"/>
                    <a:pt x="1735" y="9307"/>
                    <a:pt x="2436" y="8640"/>
                  </a:cubicBezTo>
                  <a:lnTo>
                    <a:pt x="2436" y="4304"/>
                  </a:lnTo>
                  <a:lnTo>
                    <a:pt x="2636" y="2602"/>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3"/>
            <p:cNvSpPr/>
            <p:nvPr/>
          </p:nvSpPr>
          <p:spPr>
            <a:xfrm>
              <a:off x="2923603" y="3073510"/>
              <a:ext cx="111433" cy="1414833"/>
            </a:xfrm>
            <a:custGeom>
              <a:rect b="b" l="l" r="r" t="t"/>
              <a:pathLst>
                <a:path extrusionOk="0" h="64804" w="5104">
                  <a:moveTo>
                    <a:pt x="3069" y="1"/>
                  </a:moveTo>
                  <a:lnTo>
                    <a:pt x="1535" y="1735"/>
                  </a:lnTo>
                  <a:lnTo>
                    <a:pt x="968" y="2403"/>
                  </a:lnTo>
                  <a:lnTo>
                    <a:pt x="634" y="2769"/>
                  </a:lnTo>
                  <a:lnTo>
                    <a:pt x="634" y="2803"/>
                  </a:lnTo>
                  <a:cubicBezTo>
                    <a:pt x="634" y="3837"/>
                    <a:pt x="601" y="4938"/>
                    <a:pt x="601" y="6072"/>
                  </a:cubicBezTo>
                  <a:lnTo>
                    <a:pt x="601" y="6672"/>
                  </a:lnTo>
                  <a:cubicBezTo>
                    <a:pt x="567" y="9274"/>
                    <a:pt x="534" y="12043"/>
                    <a:pt x="467" y="14878"/>
                  </a:cubicBezTo>
                  <a:cubicBezTo>
                    <a:pt x="334" y="24752"/>
                    <a:pt x="134" y="56808"/>
                    <a:pt x="0" y="64680"/>
                  </a:cubicBezTo>
                  <a:cubicBezTo>
                    <a:pt x="255" y="64615"/>
                    <a:pt x="557" y="64591"/>
                    <a:pt x="888" y="64591"/>
                  </a:cubicBezTo>
                  <a:cubicBezTo>
                    <a:pt x="1864" y="64591"/>
                    <a:pt x="3089" y="64803"/>
                    <a:pt x="4079" y="64803"/>
                  </a:cubicBezTo>
                  <a:cubicBezTo>
                    <a:pt x="4466" y="64803"/>
                    <a:pt x="4817" y="64771"/>
                    <a:pt x="5104" y="64680"/>
                  </a:cubicBezTo>
                  <a:lnTo>
                    <a:pt x="30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3"/>
            <p:cNvSpPr/>
            <p:nvPr/>
          </p:nvSpPr>
          <p:spPr>
            <a:xfrm>
              <a:off x="3193064" y="2848480"/>
              <a:ext cx="518544" cy="471757"/>
            </a:xfrm>
            <a:custGeom>
              <a:rect b="b" l="l" r="r" t="t"/>
              <a:pathLst>
                <a:path extrusionOk="0" h="21608" w="23751">
                  <a:moveTo>
                    <a:pt x="3136" y="0"/>
                  </a:moveTo>
                  <a:cubicBezTo>
                    <a:pt x="2169" y="701"/>
                    <a:pt x="1135" y="1235"/>
                    <a:pt x="0" y="1568"/>
                  </a:cubicBezTo>
                  <a:lnTo>
                    <a:pt x="601" y="1401"/>
                  </a:lnTo>
                  <a:lnTo>
                    <a:pt x="21382" y="20682"/>
                  </a:lnTo>
                  <a:cubicBezTo>
                    <a:pt x="21382" y="20682"/>
                    <a:pt x="22180" y="21608"/>
                    <a:pt x="22826" y="21608"/>
                  </a:cubicBezTo>
                  <a:cubicBezTo>
                    <a:pt x="22915" y="21608"/>
                    <a:pt x="23002" y="21590"/>
                    <a:pt x="23084" y="21549"/>
                  </a:cubicBezTo>
                  <a:cubicBezTo>
                    <a:pt x="23751" y="21216"/>
                    <a:pt x="21249" y="18180"/>
                    <a:pt x="21249" y="18180"/>
                  </a:cubicBezTo>
                  <a:lnTo>
                    <a:pt x="13143" y="9974"/>
                  </a:lnTo>
                  <a:cubicBezTo>
                    <a:pt x="13143" y="9974"/>
                    <a:pt x="9941" y="6205"/>
                    <a:pt x="9174" y="4771"/>
                  </a:cubicBezTo>
                  <a:cubicBezTo>
                    <a:pt x="8406" y="3336"/>
                    <a:pt x="5371" y="901"/>
                    <a:pt x="313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3"/>
            <p:cNvSpPr/>
            <p:nvPr/>
          </p:nvSpPr>
          <p:spPr>
            <a:xfrm>
              <a:off x="2690560" y="2759424"/>
              <a:ext cx="351765" cy="129139"/>
            </a:xfrm>
            <a:custGeom>
              <a:rect b="b" l="l" r="r" t="t"/>
              <a:pathLst>
                <a:path extrusionOk="0" h="5915" w="16112">
                  <a:moveTo>
                    <a:pt x="4800" y="0"/>
                  </a:moveTo>
                  <a:cubicBezTo>
                    <a:pt x="3066" y="0"/>
                    <a:pt x="1691" y="63"/>
                    <a:pt x="1301" y="243"/>
                  </a:cubicBezTo>
                  <a:cubicBezTo>
                    <a:pt x="0" y="844"/>
                    <a:pt x="33" y="3913"/>
                    <a:pt x="400" y="5013"/>
                  </a:cubicBezTo>
                  <a:lnTo>
                    <a:pt x="16078" y="5914"/>
                  </a:lnTo>
                  <a:lnTo>
                    <a:pt x="16078" y="5214"/>
                  </a:lnTo>
                  <a:lnTo>
                    <a:pt x="16112" y="5013"/>
                  </a:lnTo>
                  <a:cubicBezTo>
                    <a:pt x="16112" y="5013"/>
                    <a:pt x="14510" y="3879"/>
                    <a:pt x="14844" y="343"/>
                  </a:cubicBezTo>
                  <a:cubicBezTo>
                    <a:pt x="14844" y="343"/>
                    <a:pt x="8845" y="0"/>
                    <a:pt x="48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3"/>
            <p:cNvSpPr/>
            <p:nvPr/>
          </p:nvSpPr>
          <p:spPr>
            <a:xfrm>
              <a:off x="2680364" y="2881251"/>
              <a:ext cx="416586" cy="423158"/>
            </a:xfrm>
            <a:custGeom>
              <a:rect b="b" l="l" r="r" t="t"/>
              <a:pathLst>
                <a:path extrusionOk="0" h="19382" w="19081">
                  <a:moveTo>
                    <a:pt x="17546" y="1"/>
                  </a:moveTo>
                  <a:cubicBezTo>
                    <a:pt x="17546" y="1"/>
                    <a:pt x="14577" y="4137"/>
                    <a:pt x="13376" y="5371"/>
                  </a:cubicBezTo>
                  <a:cubicBezTo>
                    <a:pt x="12209" y="6605"/>
                    <a:pt x="8339" y="8874"/>
                    <a:pt x="5471" y="11275"/>
                  </a:cubicBezTo>
                  <a:cubicBezTo>
                    <a:pt x="2602" y="13644"/>
                    <a:pt x="0" y="19381"/>
                    <a:pt x="0" y="19381"/>
                  </a:cubicBezTo>
                  <a:cubicBezTo>
                    <a:pt x="5004" y="13343"/>
                    <a:pt x="10841" y="9341"/>
                    <a:pt x="13843" y="7206"/>
                  </a:cubicBezTo>
                  <a:cubicBezTo>
                    <a:pt x="16812" y="5104"/>
                    <a:pt x="19080" y="201"/>
                    <a:pt x="19080" y="201"/>
                  </a:cubicBezTo>
                  <a:lnTo>
                    <a:pt x="175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3"/>
            <p:cNvSpPr/>
            <p:nvPr/>
          </p:nvSpPr>
          <p:spPr>
            <a:xfrm>
              <a:off x="3061979" y="1943229"/>
              <a:ext cx="96150" cy="712263"/>
            </a:xfrm>
            <a:custGeom>
              <a:rect b="b" l="l" r="r" t="t"/>
              <a:pathLst>
                <a:path extrusionOk="0" h="32624" w="4404">
                  <a:moveTo>
                    <a:pt x="4403" y="0"/>
                  </a:moveTo>
                  <a:lnTo>
                    <a:pt x="4403" y="0"/>
                  </a:lnTo>
                  <a:cubicBezTo>
                    <a:pt x="4237" y="601"/>
                    <a:pt x="4070" y="1168"/>
                    <a:pt x="3903" y="1735"/>
                  </a:cubicBezTo>
                  <a:cubicBezTo>
                    <a:pt x="3036" y="5104"/>
                    <a:pt x="0" y="16846"/>
                    <a:pt x="200" y="20682"/>
                  </a:cubicBezTo>
                  <a:cubicBezTo>
                    <a:pt x="400" y="24518"/>
                    <a:pt x="634" y="24852"/>
                    <a:pt x="1601" y="27754"/>
                  </a:cubicBezTo>
                  <a:cubicBezTo>
                    <a:pt x="2102" y="29288"/>
                    <a:pt x="2469" y="30856"/>
                    <a:pt x="2702" y="32457"/>
                  </a:cubicBezTo>
                  <a:lnTo>
                    <a:pt x="2235" y="32557"/>
                  </a:lnTo>
                  <a:lnTo>
                    <a:pt x="2235" y="32624"/>
                  </a:lnTo>
                  <a:lnTo>
                    <a:pt x="4036" y="32624"/>
                  </a:lnTo>
                  <a:cubicBezTo>
                    <a:pt x="4036" y="32624"/>
                    <a:pt x="4403" y="29922"/>
                    <a:pt x="3269" y="25619"/>
                  </a:cubicBezTo>
                  <a:cubicBezTo>
                    <a:pt x="2135" y="21282"/>
                    <a:pt x="2635" y="8940"/>
                    <a:pt x="4370" y="134"/>
                  </a:cubicBezTo>
                  <a:lnTo>
                    <a:pt x="440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3"/>
            <p:cNvSpPr/>
            <p:nvPr/>
          </p:nvSpPr>
          <p:spPr>
            <a:xfrm>
              <a:off x="3004428" y="2694821"/>
              <a:ext cx="92526" cy="174071"/>
            </a:xfrm>
            <a:custGeom>
              <a:rect b="b" l="l" r="r" t="t"/>
              <a:pathLst>
                <a:path extrusionOk="0" fill="none" h="7973" w="4238">
                  <a:moveTo>
                    <a:pt x="4237" y="0"/>
                  </a:moveTo>
                  <a:cubicBezTo>
                    <a:pt x="2803" y="67"/>
                    <a:pt x="1669" y="400"/>
                    <a:pt x="1002" y="1768"/>
                  </a:cubicBezTo>
                  <a:cubicBezTo>
                    <a:pt x="1" y="3769"/>
                    <a:pt x="101" y="6471"/>
                    <a:pt x="1736" y="7972"/>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3"/>
            <p:cNvSpPr/>
            <p:nvPr/>
          </p:nvSpPr>
          <p:spPr>
            <a:xfrm>
              <a:off x="3166122" y="2721763"/>
              <a:ext cx="115079" cy="167521"/>
            </a:xfrm>
            <a:custGeom>
              <a:rect b="b" l="l" r="r" t="t"/>
              <a:pathLst>
                <a:path extrusionOk="0" fill="none" h="7673" w="5271">
                  <a:moveTo>
                    <a:pt x="0" y="7672"/>
                  </a:moveTo>
                  <a:cubicBezTo>
                    <a:pt x="2702" y="7139"/>
                    <a:pt x="5104" y="5638"/>
                    <a:pt x="5204" y="4303"/>
                  </a:cubicBezTo>
                  <a:cubicBezTo>
                    <a:pt x="5271" y="2936"/>
                    <a:pt x="3703" y="1168"/>
                    <a:pt x="1501" y="0"/>
                  </a:cubicBez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3"/>
            <p:cNvSpPr/>
            <p:nvPr/>
          </p:nvSpPr>
          <p:spPr>
            <a:xfrm>
              <a:off x="3096934" y="2655478"/>
              <a:ext cx="106346" cy="69209"/>
            </a:xfrm>
            <a:custGeom>
              <a:rect b="b" l="l" r="r" t="t"/>
              <a:pathLst>
                <a:path extrusionOk="0" fill="none" h="3170" w="4871">
                  <a:moveTo>
                    <a:pt x="4870" y="3170"/>
                  </a:moveTo>
                  <a:lnTo>
                    <a:pt x="4570" y="1"/>
                  </a:lnTo>
                  <a:lnTo>
                    <a:pt x="267" y="1"/>
                  </a:lnTo>
                  <a:lnTo>
                    <a:pt x="0" y="1835"/>
                  </a:lnTo>
                  <a:cubicBezTo>
                    <a:pt x="834" y="1869"/>
                    <a:pt x="1635" y="2002"/>
                    <a:pt x="2435" y="2236"/>
                  </a:cubicBez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3"/>
            <p:cNvSpPr/>
            <p:nvPr/>
          </p:nvSpPr>
          <p:spPr>
            <a:xfrm>
              <a:off x="3039404" y="1815049"/>
              <a:ext cx="211208" cy="840442"/>
            </a:xfrm>
            <a:custGeom>
              <a:rect b="b" l="l" r="r" t="t"/>
              <a:pathLst>
                <a:path extrusionOk="0" fill="none" h="38495" w="9674">
                  <a:moveTo>
                    <a:pt x="3703" y="38495"/>
                  </a:moveTo>
                  <a:cubicBezTo>
                    <a:pt x="3703" y="38495"/>
                    <a:pt x="4070" y="36393"/>
                    <a:pt x="2035" y="32424"/>
                  </a:cubicBezTo>
                  <a:cubicBezTo>
                    <a:pt x="0" y="28454"/>
                    <a:pt x="2035" y="19048"/>
                    <a:pt x="3703" y="12276"/>
                  </a:cubicBezTo>
                  <a:cubicBezTo>
                    <a:pt x="5371" y="5505"/>
                    <a:pt x="6838" y="601"/>
                    <a:pt x="8273" y="301"/>
                  </a:cubicBezTo>
                  <a:cubicBezTo>
                    <a:pt x="9674" y="1"/>
                    <a:pt x="7072" y="17513"/>
                    <a:pt x="6905" y="25119"/>
                  </a:cubicBezTo>
                  <a:cubicBezTo>
                    <a:pt x="6772" y="32724"/>
                    <a:pt x="6238" y="34625"/>
                    <a:pt x="6505" y="38461"/>
                  </a:cubicBez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3"/>
            <p:cNvSpPr/>
            <p:nvPr/>
          </p:nvSpPr>
          <p:spPr>
            <a:xfrm>
              <a:off x="2522317" y="2868872"/>
              <a:ext cx="604476" cy="711543"/>
            </a:xfrm>
            <a:custGeom>
              <a:rect b="b" l="l" r="r" t="t"/>
              <a:pathLst>
                <a:path extrusionOk="0" fill="none" h="32591" w="27687">
                  <a:moveTo>
                    <a:pt x="27620" y="2402"/>
                  </a:moveTo>
                  <a:cubicBezTo>
                    <a:pt x="27620" y="2402"/>
                    <a:pt x="26519" y="0"/>
                    <a:pt x="24818" y="568"/>
                  </a:cubicBezTo>
                  <a:cubicBezTo>
                    <a:pt x="23351" y="2836"/>
                    <a:pt x="21616" y="5371"/>
                    <a:pt x="19448" y="6939"/>
                  </a:cubicBezTo>
                  <a:cubicBezTo>
                    <a:pt x="17113" y="8540"/>
                    <a:pt x="14678" y="9741"/>
                    <a:pt x="12710" y="11842"/>
                  </a:cubicBezTo>
                  <a:cubicBezTo>
                    <a:pt x="10808" y="13910"/>
                    <a:pt x="9207" y="16245"/>
                    <a:pt x="7873" y="18747"/>
                  </a:cubicBezTo>
                  <a:cubicBezTo>
                    <a:pt x="5571" y="22950"/>
                    <a:pt x="3636" y="27453"/>
                    <a:pt x="534" y="31156"/>
                  </a:cubicBezTo>
                  <a:cubicBezTo>
                    <a:pt x="267" y="31456"/>
                    <a:pt x="1" y="31890"/>
                    <a:pt x="201" y="32257"/>
                  </a:cubicBezTo>
                  <a:cubicBezTo>
                    <a:pt x="401" y="32590"/>
                    <a:pt x="1035" y="32524"/>
                    <a:pt x="1468" y="32290"/>
                  </a:cubicBezTo>
                  <a:cubicBezTo>
                    <a:pt x="4003" y="30923"/>
                    <a:pt x="5538" y="28387"/>
                    <a:pt x="7339" y="26253"/>
                  </a:cubicBezTo>
                  <a:cubicBezTo>
                    <a:pt x="8740" y="24518"/>
                    <a:pt x="10141" y="22817"/>
                    <a:pt x="11542" y="21082"/>
                  </a:cubicBezTo>
                  <a:cubicBezTo>
                    <a:pt x="14778" y="17179"/>
                    <a:pt x="18047" y="13277"/>
                    <a:pt x="21349" y="9407"/>
                  </a:cubicBezTo>
                  <a:cubicBezTo>
                    <a:pt x="22583" y="7939"/>
                    <a:pt x="23851" y="6472"/>
                    <a:pt x="25152" y="5037"/>
                  </a:cubicBezTo>
                  <a:cubicBezTo>
                    <a:pt x="25319" y="4837"/>
                    <a:pt x="27687" y="2569"/>
                    <a:pt x="27620" y="2402"/>
                  </a:cubicBezTo>
                  <a:close/>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3"/>
            <p:cNvSpPr/>
            <p:nvPr/>
          </p:nvSpPr>
          <p:spPr>
            <a:xfrm>
              <a:off x="3041588" y="2839005"/>
              <a:ext cx="18230" cy="59756"/>
            </a:xfrm>
            <a:custGeom>
              <a:rect b="b" l="l" r="r" t="t"/>
              <a:pathLst>
                <a:path extrusionOk="0" fill="none" h="2737" w="835">
                  <a:moveTo>
                    <a:pt x="501" y="2736"/>
                  </a:moveTo>
                  <a:cubicBezTo>
                    <a:pt x="300" y="2369"/>
                    <a:pt x="100" y="1969"/>
                    <a:pt x="0" y="1569"/>
                  </a:cubicBezTo>
                  <a:cubicBezTo>
                    <a:pt x="0" y="1168"/>
                    <a:pt x="834" y="1"/>
                    <a:pt x="834"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3"/>
            <p:cNvSpPr/>
            <p:nvPr/>
          </p:nvSpPr>
          <p:spPr>
            <a:xfrm>
              <a:off x="3114400" y="2839005"/>
              <a:ext cx="54647" cy="104163"/>
            </a:xfrm>
            <a:custGeom>
              <a:rect b="b" l="l" r="r" t="t"/>
              <a:pathLst>
                <a:path extrusionOk="0" fill="none" h="4771" w="2503">
                  <a:moveTo>
                    <a:pt x="1" y="4404"/>
                  </a:moveTo>
                  <a:cubicBezTo>
                    <a:pt x="1" y="4404"/>
                    <a:pt x="835" y="4771"/>
                    <a:pt x="1135" y="4404"/>
                  </a:cubicBezTo>
                  <a:cubicBezTo>
                    <a:pt x="1435" y="4004"/>
                    <a:pt x="2503" y="2069"/>
                    <a:pt x="2503" y="2069"/>
                  </a:cubicBezTo>
                  <a:cubicBezTo>
                    <a:pt x="2503" y="2069"/>
                    <a:pt x="1102" y="234"/>
                    <a:pt x="1" y="1"/>
                  </a:cubicBez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3"/>
            <p:cNvSpPr/>
            <p:nvPr/>
          </p:nvSpPr>
          <p:spPr>
            <a:xfrm>
              <a:off x="3208346" y="2847760"/>
              <a:ext cx="506187" cy="471211"/>
            </a:xfrm>
            <a:custGeom>
              <a:rect b="b" l="l" r="r" t="t"/>
              <a:pathLst>
                <a:path extrusionOk="0" fill="none" h="21583" w="23185">
                  <a:moveTo>
                    <a:pt x="1" y="1401"/>
                  </a:moveTo>
                  <a:cubicBezTo>
                    <a:pt x="4171" y="5404"/>
                    <a:pt x="20883" y="21582"/>
                    <a:pt x="21950" y="21582"/>
                  </a:cubicBezTo>
                  <a:cubicBezTo>
                    <a:pt x="23184" y="21582"/>
                    <a:pt x="21450" y="19347"/>
                    <a:pt x="20549" y="18213"/>
                  </a:cubicBezTo>
                  <a:cubicBezTo>
                    <a:pt x="19648" y="17079"/>
                    <a:pt x="11076" y="9474"/>
                    <a:pt x="8707" y="5204"/>
                  </a:cubicBezTo>
                  <a:cubicBezTo>
                    <a:pt x="7206" y="2502"/>
                    <a:pt x="4137" y="767"/>
                    <a:pt x="2336" y="0"/>
                  </a:cubicBez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3"/>
            <p:cNvSpPr/>
            <p:nvPr/>
          </p:nvSpPr>
          <p:spPr>
            <a:xfrm>
              <a:off x="2683988" y="2707200"/>
              <a:ext cx="363446" cy="182083"/>
            </a:xfrm>
            <a:custGeom>
              <a:rect b="b" l="l" r="r" t="t"/>
              <a:pathLst>
                <a:path extrusionOk="0" fill="none" h="8340" w="16647">
                  <a:moveTo>
                    <a:pt x="16646" y="8339"/>
                  </a:moveTo>
                  <a:lnTo>
                    <a:pt x="13077" y="8139"/>
                  </a:lnTo>
                  <a:lnTo>
                    <a:pt x="11175" y="8006"/>
                  </a:lnTo>
                  <a:lnTo>
                    <a:pt x="6706" y="7739"/>
                  </a:lnTo>
                  <a:lnTo>
                    <a:pt x="4838" y="7639"/>
                  </a:lnTo>
                  <a:lnTo>
                    <a:pt x="701" y="7405"/>
                  </a:lnTo>
                  <a:cubicBezTo>
                    <a:pt x="701" y="7405"/>
                    <a:pt x="1" y="3636"/>
                    <a:pt x="1602" y="2635"/>
                  </a:cubicBezTo>
                  <a:cubicBezTo>
                    <a:pt x="2669" y="1968"/>
                    <a:pt x="5905" y="1034"/>
                    <a:pt x="8373" y="467"/>
                  </a:cubicBezTo>
                  <a:cubicBezTo>
                    <a:pt x="9241" y="234"/>
                    <a:pt x="10141" y="100"/>
                    <a:pt x="11075" y="0"/>
                  </a:cubicBezTo>
                  <a:cubicBezTo>
                    <a:pt x="11642" y="0"/>
                    <a:pt x="12176" y="34"/>
                    <a:pt x="12743" y="67"/>
                  </a:cubicBezTo>
                  <a:cubicBezTo>
                    <a:pt x="13544" y="134"/>
                    <a:pt x="14378" y="267"/>
                    <a:pt x="15078" y="334"/>
                  </a:cubicBezTo>
                  <a:cubicBezTo>
                    <a:pt x="15378" y="367"/>
                    <a:pt x="15912" y="400"/>
                    <a:pt x="16146" y="434"/>
                  </a:cubicBez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3"/>
            <p:cNvSpPr/>
            <p:nvPr/>
          </p:nvSpPr>
          <p:spPr>
            <a:xfrm>
              <a:off x="2877711" y="2879788"/>
              <a:ext cx="8034" cy="185009"/>
            </a:xfrm>
            <a:custGeom>
              <a:rect b="b" l="l" r="r" t="t"/>
              <a:pathLst>
                <a:path extrusionOk="0" fill="none" h="8474" w="368">
                  <a:moveTo>
                    <a:pt x="1" y="8474"/>
                  </a:moveTo>
                  <a:lnTo>
                    <a:pt x="368" y="1"/>
                  </a:ln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3"/>
            <p:cNvSpPr/>
            <p:nvPr/>
          </p:nvSpPr>
          <p:spPr>
            <a:xfrm>
              <a:off x="2834744" y="3213349"/>
              <a:ext cx="200291" cy="1272311"/>
            </a:xfrm>
            <a:custGeom>
              <a:rect b="b" l="l" r="r" t="t"/>
              <a:pathLst>
                <a:path extrusionOk="0" fill="none" h="58276" w="9174">
                  <a:moveTo>
                    <a:pt x="9174" y="58275"/>
                  </a:moveTo>
                  <a:lnTo>
                    <a:pt x="1" y="58275"/>
                  </a:lnTo>
                  <a:lnTo>
                    <a:pt x="1535" y="2936"/>
                  </a:lnTo>
                  <a:lnTo>
                    <a:pt x="1535" y="2936"/>
                  </a:lnTo>
                  <a:lnTo>
                    <a:pt x="1569" y="1935"/>
                  </a:lnTo>
                  <a:lnTo>
                    <a:pt x="1602" y="1902"/>
                  </a:lnTo>
                  <a:lnTo>
                    <a:pt x="1669" y="0"/>
                  </a:ln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3"/>
            <p:cNvSpPr/>
            <p:nvPr/>
          </p:nvSpPr>
          <p:spPr>
            <a:xfrm>
              <a:off x="2990608" y="3072069"/>
              <a:ext cx="44429" cy="1413589"/>
            </a:xfrm>
            <a:custGeom>
              <a:rect b="b" l="l" r="r" t="t"/>
              <a:pathLst>
                <a:path extrusionOk="0" fill="none" h="64747" w="2035">
                  <a:moveTo>
                    <a:pt x="2035" y="64746"/>
                  </a:moveTo>
                  <a:cubicBezTo>
                    <a:pt x="1868" y="56974"/>
                    <a:pt x="400" y="24017"/>
                    <a:pt x="234" y="14711"/>
                  </a:cubicBezTo>
                  <a:cubicBezTo>
                    <a:pt x="167" y="11809"/>
                    <a:pt x="134" y="8940"/>
                    <a:pt x="100" y="6338"/>
                  </a:cubicBezTo>
                  <a:cubicBezTo>
                    <a:pt x="67" y="4070"/>
                    <a:pt x="34" y="1935"/>
                    <a:pt x="0" y="100"/>
                  </a:cubicBezTo>
                  <a:lnTo>
                    <a:pt x="0" y="0"/>
                  </a:lnTo>
                  <a:lnTo>
                    <a:pt x="0" y="0"/>
                  </a:lnTo>
                </a:path>
              </a:pathLst>
            </a:custGeom>
            <a:noFill/>
            <a:ln cap="rnd" cmpd="sng" w="10850">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3"/>
            <p:cNvSpPr/>
            <p:nvPr/>
          </p:nvSpPr>
          <p:spPr>
            <a:xfrm>
              <a:off x="2989866" y="2885617"/>
              <a:ext cx="1485" cy="95430"/>
            </a:xfrm>
            <a:custGeom>
              <a:rect b="b" l="l" r="r" t="t"/>
              <a:pathLst>
                <a:path extrusionOk="0" fill="none" h="4371" w="68">
                  <a:moveTo>
                    <a:pt x="68" y="1"/>
                  </a:moveTo>
                  <a:cubicBezTo>
                    <a:pt x="1" y="1"/>
                    <a:pt x="1" y="1535"/>
                    <a:pt x="34" y="437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3"/>
            <p:cNvSpPr/>
            <p:nvPr/>
          </p:nvSpPr>
          <p:spPr>
            <a:xfrm>
              <a:off x="2788873" y="2707615"/>
              <a:ext cx="173350" cy="168569"/>
            </a:xfrm>
            <a:custGeom>
              <a:rect b="b" l="l" r="r" t="t"/>
              <a:pathLst>
                <a:path extrusionOk="0" h="7721" w="7940">
                  <a:moveTo>
                    <a:pt x="6736" y="1"/>
                  </a:moveTo>
                  <a:cubicBezTo>
                    <a:pt x="6570" y="1"/>
                    <a:pt x="6404" y="5"/>
                    <a:pt x="6238" y="15"/>
                  </a:cubicBezTo>
                  <a:cubicBezTo>
                    <a:pt x="5337" y="81"/>
                    <a:pt x="4437" y="248"/>
                    <a:pt x="3536" y="482"/>
                  </a:cubicBezTo>
                  <a:cubicBezTo>
                    <a:pt x="2335" y="915"/>
                    <a:pt x="1134" y="1549"/>
                    <a:pt x="634" y="2149"/>
                  </a:cubicBezTo>
                  <a:cubicBezTo>
                    <a:pt x="0" y="3150"/>
                    <a:pt x="0" y="6086"/>
                    <a:pt x="34" y="7620"/>
                  </a:cubicBezTo>
                  <a:lnTo>
                    <a:pt x="1902" y="7720"/>
                  </a:lnTo>
                  <a:cubicBezTo>
                    <a:pt x="1868" y="6486"/>
                    <a:pt x="1835" y="3484"/>
                    <a:pt x="2435" y="2450"/>
                  </a:cubicBezTo>
                  <a:cubicBezTo>
                    <a:pt x="2869" y="1716"/>
                    <a:pt x="6905" y="381"/>
                    <a:pt x="7939" y="48"/>
                  </a:cubicBezTo>
                  <a:cubicBezTo>
                    <a:pt x="7538" y="24"/>
                    <a:pt x="7137" y="1"/>
                    <a:pt x="673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3"/>
            <p:cNvSpPr/>
            <p:nvPr/>
          </p:nvSpPr>
          <p:spPr>
            <a:xfrm>
              <a:off x="2928690" y="2714471"/>
              <a:ext cx="108551" cy="170446"/>
            </a:xfrm>
            <a:custGeom>
              <a:rect b="b" l="l" r="r" t="t"/>
              <a:pathLst>
                <a:path extrusionOk="0" h="7807" w="4972">
                  <a:moveTo>
                    <a:pt x="3870" y="1"/>
                  </a:moveTo>
                  <a:cubicBezTo>
                    <a:pt x="3870" y="1"/>
                    <a:pt x="468" y="1135"/>
                    <a:pt x="234" y="2202"/>
                  </a:cubicBezTo>
                  <a:cubicBezTo>
                    <a:pt x="34" y="3070"/>
                    <a:pt x="1" y="6305"/>
                    <a:pt x="1" y="7673"/>
                  </a:cubicBezTo>
                  <a:lnTo>
                    <a:pt x="1902" y="7806"/>
                  </a:lnTo>
                  <a:cubicBezTo>
                    <a:pt x="1835" y="6706"/>
                    <a:pt x="1735" y="3403"/>
                    <a:pt x="2102" y="2436"/>
                  </a:cubicBezTo>
                  <a:cubicBezTo>
                    <a:pt x="2536" y="1268"/>
                    <a:pt x="4971" y="168"/>
                    <a:pt x="4971" y="168"/>
                  </a:cubicBezTo>
                  <a:lnTo>
                    <a:pt x="4704" y="134"/>
                  </a:lnTo>
                  <a:lnTo>
                    <a:pt x="38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3"/>
            <p:cNvSpPr/>
            <p:nvPr/>
          </p:nvSpPr>
          <p:spPr>
            <a:xfrm>
              <a:off x="2919237" y="3210423"/>
              <a:ext cx="76479" cy="190117"/>
            </a:xfrm>
            <a:custGeom>
              <a:rect b="b" l="l" r="r" t="t"/>
              <a:pathLst>
                <a:path extrusionOk="0" fill="none" h="8708" w="3503">
                  <a:moveTo>
                    <a:pt x="3369" y="1"/>
                  </a:moveTo>
                  <a:cubicBezTo>
                    <a:pt x="2235" y="234"/>
                    <a:pt x="1134" y="368"/>
                    <a:pt x="0" y="435"/>
                  </a:cubicBezTo>
                  <a:lnTo>
                    <a:pt x="0" y="8574"/>
                  </a:lnTo>
                  <a:cubicBezTo>
                    <a:pt x="1168" y="8707"/>
                    <a:pt x="2369" y="8641"/>
                    <a:pt x="3503" y="8374"/>
                  </a:cubicBez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3"/>
            <p:cNvSpPr/>
            <p:nvPr/>
          </p:nvSpPr>
          <p:spPr>
            <a:xfrm>
              <a:off x="1718346" y="601017"/>
              <a:ext cx="1559190" cy="2342103"/>
            </a:xfrm>
            <a:custGeom>
              <a:rect b="b" l="l" r="r" t="t"/>
              <a:pathLst>
                <a:path extrusionOk="0" h="107276" w="71416">
                  <a:moveTo>
                    <a:pt x="42535" y="87"/>
                  </a:moveTo>
                  <a:cubicBezTo>
                    <a:pt x="41198" y="87"/>
                    <a:pt x="38149" y="8443"/>
                    <a:pt x="37925" y="9307"/>
                  </a:cubicBezTo>
                  <a:cubicBezTo>
                    <a:pt x="36424" y="14911"/>
                    <a:pt x="32388" y="26085"/>
                    <a:pt x="32388" y="32490"/>
                  </a:cubicBezTo>
                  <a:cubicBezTo>
                    <a:pt x="32388" y="37961"/>
                    <a:pt x="31587" y="40029"/>
                    <a:pt x="33856" y="43398"/>
                  </a:cubicBezTo>
                  <a:cubicBezTo>
                    <a:pt x="36691" y="47601"/>
                    <a:pt x="35657" y="51203"/>
                    <a:pt x="35657" y="51203"/>
                  </a:cubicBezTo>
                  <a:lnTo>
                    <a:pt x="34923" y="51337"/>
                  </a:lnTo>
                  <a:lnTo>
                    <a:pt x="34323" y="51437"/>
                  </a:lnTo>
                  <a:lnTo>
                    <a:pt x="34056" y="53171"/>
                  </a:lnTo>
                  <a:lnTo>
                    <a:pt x="33856" y="54472"/>
                  </a:lnTo>
                  <a:cubicBezTo>
                    <a:pt x="33856" y="54472"/>
                    <a:pt x="33807" y="54470"/>
                    <a:pt x="33720" y="54470"/>
                  </a:cubicBezTo>
                  <a:cubicBezTo>
                    <a:pt x="33105" y="54470"/>
                    <a:pt x="30566" y="54572"/>
                    <a:pt x="29252" y="56207"/>
                  </a:cubicBezTo>
                  <a:cubicBezTo>
                    <a:pt x="27082" y="55727"/>
                    <a:pt x="24868" y="55490"/>
                    <a:pt x="22654" y="55490"/>
                  </a:cubicBezTo>
                  <a:cubicBezTo>
                    <a:pt x="21022" y="55490"/>
                    <a:pt x="19391" y="55619"/>
                    <a:pt x="17778" y="55873"/>
                  </a:cubicBezTo>
                  <a:cubicBezTo>
                    <a:pt x="11306" y="56841"/>
                    <a:pt x="5769" y="59076"/>
                    <a:pt x="4668" y="60043"/>
                  </a:cubicBezTo>
                  <a:cubicBezTo>
                    <a:pt x="3601" y="61010"/>
                    <a:pt x="2767" y="65414"/>
                    <a:pt x="3567" y="67682"/>
                  </a:cubicBezTo>
                  <a:lnTo>
                    <a:pt x="17744" y="68516"/>
                  </a:lnTo>
                  <a:lnTo>
                    <a:pt x="17744" y="68583"/>
                  </a:lnTo>
                  <a:lnTo>
                    <a:pt x="25750" y="69250"/>
                  </a:lnTo>
                  <a:lnTo>
                    <a:pt x="25750" y="69216"/>
                  </a:lnTo>
                  <a:lnTo>
                    <a:pt x="30120" y="69216"/>
                  </a:lnTo>
                  <a:lnTo>
                    <a:pt x="30186" y="69583"/>
                  </a:lnTo>
                  <a:lnTo>
                    <a:pt x="31020" y="70484"/>
                  </a:lnTo>
                  <a:cubicBezTo>
                    <a:pt x="30020" y="72018"/>
                    <a:pt x="28185" y="73720"/>
                    <a:pt x="27184" y="74887"/>
                  </a:cubicBezTo>
                  <a:cubicBezTo>
                    <a:pt x="26784" y="75354"/>
                    <a:pt x="26284" y="75688"/>
                    <a:pt x="25750" y="75921"/>
                  </a:cubicBezTo>
                  <a:lnTo>
                    <a:pt x="25750" y="75854"/>
                  </a:lnTo>
                  <a:cubicBezTo>
                    <a:pt x="24482" y="77189"/>
                    <a:pt x="22314" y="79324"/>
                    <a:pt x="20580" y="80391"/>
                  </a:cubicBezTo>
                  <a:cubicBezTo>
                    <a:pt x="19279" y="81225"/>
                    <a:pt x="17611" y="82359"/>
                    <a:pt x="16310" y="83260"/>
                  </a:cubicBezTo>
                  <a:cubicBezTo>
                    <a:pt x="14642" y="84561"/>
                    <a:pt x="12007" y="87496"/>
                    <a:pt x="9638" y="91599"/>
                  </a:cubicBezTo>
                  <a:cubicBezTo>
                    <a:pt x="7170" y="95869"/>
                    <a:pt x="2667" y="103174"/>
                    <a:pt x="298" y="106143"/>
                  </a:cubicBezTo>
                  <a:cubicBezTo>
                    <a:pt x="1" y="106973"/>
                    <a:pt x="213" y="107276"/>
                    <a:pt x="682" y="107276"/>
                  </a:cubicBezTo>
                  <a:cubicBezTo>
                    <a:pt x="1945" y="107276"/>
                    <a:pt x="5069" y="105075"/>
                    <a:pt x="5069" y="105075"/>
                  </a:cubicBezTo>
                  <a:cubicBezTo>
                    <a:pt x="5069" y="105075"/>
                    <a:pt x="13441" y="95335"/>
                    <a:pt x="15042" y="93400"/>
                  </a:cubicBezTo>
                  <a:cubicBezTo>
                    <a:pt x="15743" y="92566"/>
                    <a:pt x="25116" y="82192"/>
                    <a:pt x="25116" y="82192"/>
                  </a:cubicBezTo>
                  <a:lnTo>
                    <a:pt x="29853" y="77089"/>
                  </a:lnTo>
                  <a:lnTo>
                    <a:pt x="34656" y="72285"/>
                  </a:lnTo>
                  <a:cubicBezTo>
                    <a:pt x="34957" y="72485"/>
                    <a:pt x="35257" y="72719"/>
                    <a:pt x="35557" y="72919"/>
                  </a:cubicBezTo>
                  <a:cubicBezTo>
                    <a:pt x="35789" y="73062"/>
                    <a:pt x="36041" y="73128"/>
                    <a:pt x="36291" y="73128"/>
                  </a:cubicBezTo>
                  <a:cubicBezTo>
                    <a:pt x="36508" y="73128"/>
                    <a:pt x="36723" y="73079"/>
                    <a:pt x="36925" y="72986"/>
                  </a:cubicBezTo>
                  <a:cubicBezTo>
                    <a:pt x="37658" y="72519"/>
                    <a:pt x="39160" y="69250"/>
                    <a:pt x="39160" y="69250"/>
                  </a:cubicBezTo>
                  <a:lnTo>
                    <a:pt x="41161" y="68716"/>
                  </a:lnTo>
                  <a:lnTo>
                    <a:pt x="41228" y="68716"/>
                  </a:lnTo>
                  <a:lnTo>
                    <a:pt x="42529" y="68382"/>
                  </a:lnTo>
                  <a:lnTo>
                    <a:pt x="43162" y="69116"/>
                  </a:lnTo>
                  <a:lnTo>
                    <a:pt x="70382" y="91432"/>
                  </a:lnTo>
                  <a:lnTo>
                    <a:pt x="71416" y="91466"/>
                  </a:lnTo>
                  <a:lnTo>
                    <a:pt x="71416" y="91466"/>
                  </a:lnTo>
                  <a:lnTo>
                    <a:pt x="70949" y="90131"/>
                  </a:lnTo>
                  <a:lnTo>
                    <a:pt x="68614" y="87263"/>
                  </a:lnTo>
                  <a:lnTo>
                    <a:pt x="63077" y="82726"/>
                  </a:lnTo>
                  <a:cubicBezTo>
                    <a:pt x="63077" y="82726"/>
                    <a:pt x="54804" y="74387"/>
                    <a:pt x="53470" y="71952"/>
                  </a:cubicBezTo>
                  <a:cubicBezTo>
                    <a:pt x="52169" y="69550"/>
                    <a:pt x="50101" y="67649"/>
                    <a:pt x="46398" y="66147"/>
                  </a:cubicBezTo>
                  <a:lnTo>
                    <a:pt x="46265" y="66114"/>
                  </a:lnTo>
                  <a:cubicBezTo>
                    <a:pt x="47299" y="65547"/>
                    <a:pt x="47899" y="64413"/>
                    <a:pt x="47766" y="63245"/>
                  </a:cubicBezTo>
                  <a:cubicBezTo>
                    <a:pt x="47599" y="61144"/>
                    <a:pt x="44297" y="57841"/>
                    <a:pt x="41995" y="56707"/>
                  </a:cubicBezTo>
                  <a:lnTo>
                    <a:pt x="41428" y="51470"/>
                  </a:lnTo>
                  <a:lnTo>
                    <a:pt x="40494" y="51470"/>
                  </a:lnTo>
                  <a:lnTo>
                    <a:pt x="40227" y="48235"/>
                  </a:lnTo>
                  <a:cubicBezTo>
                    <a:pt x="40227" y="48235"/>
                    <a:pt x="40460" y="33858"/>
                    <a:pt x="41228" y="24751"/>
                  </a:cubicBezTo>
                  <a:cubicBezTo>
                    <a:pt x="41995" y="15645"/>
                    <a:pt x="42662" y="11075"/>
                    <a:pt x="43062" y="5537"/>
                  </a:cubicBezTo>
                  <a:cubicBezTo>
                    <a:pt x="43463" y="0"/>
                    <a:pt x="44196" y="1101"/>
                    <a:pt x="42695" y="134"/>
                  </a:cubicBezTo>
                  <a:cubicBezTo>
                    <a:pt x="42645" y="102"/>
                    <a:pt x="42592" y="87"/>
                    <a:pt x="42535" y="8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3"/>
            <p:cNvSpPr/>
            <p:nvPr/>
          </p:nvSpPr>
          <p:spPr>
            <a:xfrm>
              <a:off x="2098455" y="2284780"/>
              <a:ext cx="312445" cy="1978745"/>
            </a:xfrm>
            <a:custGeom>
              <a:rect b="b" l="l" r="r" t="t"/>
              <a:pathLst>
                <a:path extrusionOk="0" h="90633" w="14311">
                  <a:moveTo>
                    <a:pt x="12443" y="1"/>
                  </a:moveTo>
                  <a:lnTo>
                    <a:pt x="3570" y="9875"/>
                  </a:lnTo>
                  <a:lnTo>
                    <a:pt x="2703" y="29155"/>
                  </a:lnTo>
                  <a:lnTo>
                    <a:pt x="1402" y="59177"/>
                  </a:lnTo>
                  <a:lnTo>
                    <a:pt x="1" y="90633"/>
                  </a:lnTo>
                  <a:lnTo>
                    <a:pt x="14311" y="90633"/>
                  </a:lnTo>
                  <a:lnTo>
                    <a:pt x="124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3"/>
            <p:cNvSpPr/>
            <p:nvPr/>
          </p:nvSpPr>
          <p:spPr>
            <a:xfrm>
              <a:off x="2163997" y="2104180"/>
              <a:ext cx="206121" cy="320457"/>
            </a:xfrm>
            <a:custGeom>
              <a:rect b="b" l="l" r="r" t="t"/>
              <a:pathLst>
                <a:path extrusionOk="0" h="14678" w="9441">
                  <a:moveTo>
                    <a:pt x="1469" y="0"/>
                  </a:moveTo>
                  <a:lnTo>
                    <a:pt x="835" y="14044"/>
                  </a:lnTo>
                  <a:cubicBezTo>
                    <a:pt x="835" y="14044"/>
                    <a:pt x="535" y="14277"/>
                    <a:pt x="1" y="14678"/>
                  </a:cubicBezTo>
                  <a:cubicBezTo>
                    <a:pt x="1302" y="13810"/>
                    <a:pt x="2970" y="12676"/>
                    <a:pt x="4271" y="11842"/>
                  </a:cubicBezTo>
                  <a:cubicBezTo>
                    <a:pt x="6005" y="10741"/>
                    <a:pt x="8173" y="8607"/>
                    <a:pt x="9441" y="7306"/>
                  </a:cubicBezTo>
                  <a:lnTo>
                    <a:pt x="9441" y="668"/>
                  </a:lnTo>
                  <a:lnTo>
                    <a:pt x="14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3"/>
            <p:cNvSpPr/>
            <p:nvPr/>
          </p:nvSpPr>
          <p:spPr>
            <a:xfrm>
              <a:off x="2310408" y="1791600"/>
              <a:ext cx="368511" cy="404949"/>
            </a:xfrm>
            <a:custGeom>
              <a:rect b="b" l="l" r="r" t="t"/>
              <a:pathLst>
                <a:path extrusionOk="0" h="18548" w="16879">
                  <a:moveTo>
                    <a:pt x="7000" y="1"/>
                  </a:moveTo>
                  <a:cubicBezTo>
                    <a:pt x="1173" y="1"/>
                    <a:pt x="1" y="5104"/>
                    <a:pt x="266" y="7879"/>
                  </a:cubicBezTo>
                  <a:cubicBezTo>
                    <a:pt x="600" y="10982"/>
                    <a:pt x="2601" y="13117"/>
                    <a:pt x="2535" y="13450"/>
                  </a:cubicBezTo>
                  <a:cubicBezTo>
                    <a:pt x="2501" y="13784"/>
                    <a:pt x="3902" y="16085"/>
                    <a:pt x="3902" y="16085"/>
                  </a:cubicBezTo>
                  <a:lnTo>
                    <a:pt x="5137" y="14217"/>
                  </a:lnTo>
                  <a:cubicBezTo>
                    <a:pt x="5324" y="14200"/>
                    <a:pt x="5501" y="14192"/>
                    <a:pt x="5670" y="14192"/>
                  </a:cubicBezTo>
                  <a:cubicBezTo>
                    <a:pt x="8479" y="14192"/>
                    <a:pt x="8806" y="16419"/>
                    <a:pt x="8806" y="16419"/>
                  </a:cubicBezTo>
                  <a:lnTo>
                    <a:pt x="7472" y="18053"/>
                  </a:lnTo>
                  <a:cubicBezTo>
                    <a:pt x="7757" y="18209"/>
                    <a:pt x="8751" y="18547"/>
                    <a:pt x="9382" y="18547"/>
                  </a:cubicBezTo>
                  <a:cubicBezTo>
                    <a:pt x="9561" y="18547"/>
                    <a:pt x="9711" y="18520"/>
                    <a:pt x="9807" y="18454"/>
                  </a:cubicBezTo>
                  <a:cubicBezTo>
                    <a:pt x="10540" y="18020"/>
                    <a:pt x="12042" y="14718"/>
                    <a:pt x="12042" y="14718"/>
                  </a:cubicBezTo>
                  <a:lnTo>
                    <a:pt x="14043" y="14217"/>
                  </a:lnTo>
                  <a:lnTo>
                    <a:pt x="14110" y="14217"/>
                  </a:lnTo>
                  <a:lnTo>
                    <a:pt x="15110" y="13950"/>
                  </a:lnTo>
                  <a:lnTo>
                    <a:pt x="15978" y="13584"/>
                  </a:lnTo>
                  <a:lnTo>
                    <a:pt x="16878" y="13083"/>
                  </a:lnTo>
                  <a:cubicBezTo>
                    <a:pt x="11174" y="12149"/>
                    <a:pt x="4836" y="9080"/>
                    <a:pt x="5870" y="4811"/>
                  </a:cubicBezTo>
                  <a:cubicBezTo>
                    <a:pt x="6938" y="541"/>
                    <a:pt x="9506" y="274"/>
                    <a:pt x="9506" y="274"/>
                  </a:cubicBezTo>
                  <a:cubicBezTo>
                    <a:pt x="8588" y="87"/>
                    <a:pt x="7755" y="1"/>
                    <a:pt x="70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3"/>
            <p:cNvSpPr/>
            <p:nvPr/>
          </p:nvSpPr>
          <p:spPr>
            <a:xfrm>
              <a:off x="2287090" y="1951241"/>
              <a:ext cx="95408" cy="387461"/>
            </a:xfrm>
            <a:custGeom>
              <a:rect b="b" l="l" r="r" t="t"/>
              <a:pathLst>
                <a:path extrusionOk="0" h="17747" w="4370">
                  <a:moveTo>
                    <a:pt x="0" y="0"/>
                  </a:moveTo>
                  <a:lnTo>
                    <a:pt x="0" y="1034"/>
                  </a:lnTo>
                  <a:cubicBezTo>
                    <a:pt x="167" y="1368"/>
                    <a:pt x="134" y="7939"/>
                    <a:pt x="34" y="17746"/>
                  </a:cubicBezTo>
                  <a:cubicBezTo>
                    <a:pt x="1401" y="16679"/>
                    <a:pt x="2735" y="15545"/>
                    <a:pt x="4003" y="14344"/>
                  </a:cubicBezTo>
                  <a:lnTo>
                    <a:pt x="4003" y="7172"/>
                  </a:lnTo>
                  <a:lnTo>
                    <a:pt x="4370" y="4303"/>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3"/>
            <p:cNvSpPr/>
            <p:nvPr/>
          </p:nvSpPr>
          <p:spPr>
            <a:xfrm>
              <a:off x="2255760" y="2293535"/>
              <a:ext cx="155142" cy="2192114"/>
            </a:xfrm>
            <a:custGeom>
              <a:rect b="b" l="l" r="r" t="t"/>
              <a:pathLst>
                <a:path extrusionOk="0" h="100406" w="7106">
                  <a:moveTo>
                    <a:pt x="5205" y="0"/>
                  </a:moveTo>
                  <a:lnTo>
                    <a:pt x="2069" y="3002"/>
                  </a:lnTo>
                  <a:cubicBezTo>
                    <a:pt x="1735" y="32490"/>
                    <a:pt x="168" y="90598"/>
                    <a:pt x="1" y="100405"/>
                  </a:cubicBezTo>
                  <a:lnTo>
                    <a:pt x="7106" y="100405"/>
                  </a:lnTo>
                  <a:lnTo>
                    <a:pt x="52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3"/>
            <p:cNvSpPr/>
            <p:nvPr/>
          </p:nvSpPr>
          <p:spPr>
            <a:xfrm>
              <a:off x="2638118" y="2041542"/>
              <a:ext cx="656918" cy="560266"/>
            </a:xfrm>
            <a:custGeom>
              <a:rect b="b" l="l" r="r" t="t"/>
              <a:pathLst>
                <a:path extrusionOk="0" h="25662" w="30089">
                  <a:moveTo>
                    <a:pt x="4403" y="1"/>
                  </a:moveTo>
                  <a:cubicBezTo>
                    <a:pt x="3103" y="1035"/>
                    <a:pt x="1601" y="1735"/>
                    <a:pt x="0" y="2035"/>
                  </a:cubicBezTo>
                  <a:lnTo>
                    <a:pt x="534" y="2302"/>
                  </a:lnTo>
                  <a:cubicBezTo>
                    <a:pt x="534" y="2302"/>
                    <a:pt x="27286" y="25661"/>
                    <a:pt x="28942" y="25661"/>
                  </a:cubicBezTo>
                  <a:cubicBezTo>
                    <a:pt x="28960" y="25661"/>
                    <a:pt x="28976" y="25658"/>
                    <a:pt x="28988" y="25652"/>
                  </a:cubicBezTo>
                  <a:cubicBezTo>
                    <a:pt x="30088" y="25085"/>
                    <a:pt x="27587" y="22450"/>
                    <a:pt x="27587" y="22450"/>
                  </a:cubicBezTo>
                  <a:lnTo>
                    <a:pt x="20748" y="15745"/>
                  </a:lnTo>
                  <a:cubicBezTo>
                    <a:pt x="20748" y="15745"/>
                    <a:pt x="13477" y="9574"/>
                    <a:pt x="12209" y="7206"/>
                  </a:cubicBezTo>
                  <a:cubicBezTo>
                    <a:pt x="10908" y="4804"/>
                    <a:pt x="8106" y="1502"/>
                    <a:pt x="44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3"/>
            <p:cNvSpPr/>
            <p:nvPr/>
          </p:nvSpPr>
          <p:spPr>
            <a:xfrm>
              <a:off x="1780919" y="1897642"/>
              <a:ext cx="586290" cy="215290"/>
            </a:xfrm>
            <a:custGeom>
              <a:rect b="b" l="l" r="r" t="t"/>
              <a:pathLst>
                <a:path extrusionOk="0" h="9861" w="26854">
                  <a:moveTo>
                    <a:pt x="8024" y="1"/>
                  </a:moveTo>
                  <a:cubicBezTo>
                    <a:pt x="5124" y="1"/>
                    <a:pt x="2822" y="109"/>
                    <a:pt x="2169" y="421"/>
                  </a:cubicBezTo>
                  <a:cubicBezTo>
                    <a:pt x="1" y="1421"/>
                    <a:pt x="34" y="6525"/>
                    <a:pt x="701" y="8326"/>
                  </a:cubicBezTo>
                  <a:lnTo>
                    <a:pt x="26787" y="9861"/>
                  </a:lnTo>
                  <a:lnTo>
                    <a:pt x="26787" y="8660"/>
                  </a:lnTo>
                  <a:lnTo>
                    <a:pt x="26853" y="8326"/>
                  </a:lnTo>
                  <a:cubicBezTo>
                    <a:pt x="26853" y="8326"/>
                    <a:pt x="24185" y="6425"/>
                    <a:pt x="24719" y="587"/>
                  </a:cubicBezTo>
                  <a:cubicBezTo>
                    <a:pt x="24719" y="587"/>
                    <a:pt x="14759" y="1"/>
                    <a:pt x="80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3"/>
            <p:cNvSpPr/>
            <p:nvPr/>
          </p:nvSpPr>
          <p:spPr>
            <a:xfrm>
              <a:off x="1767819" y="2102717"/>
              <a:ext cx="689689" cy="763264"/>
            </a:xfrm>
            <a:custGeom>
              <a:rect b="b" l="l" r="r" t="t"/>
              <a:pathLst>
                <a:path extrusionOk="0" h="34960" w="31590">
                  <a:moveTo>
                    <a:pt x="29989" y="1"/>
                  </a:moveTo>
                  <a:cubicBezTo>
                    <a:pt x="28021" y="3436"/>
                    <a:pt x="25252" y="6305"/>
                    <a:pt x="21883" y="8340"/>
                  </a:cubicBezTo>
                  <a:cubicBezTo>
                    <a:pt x="19448" y="9808"/>
                    <a:pt x="14177" y="12043"/>
                    <a:pt x="9274" y="19815"/>
                  </a:cubicBezTo>
                  <a:cubicBezTo>
                    <a:pt x="5938" y="25085"/>
                    <a:pt x="1" y="34959"/>
                    <a:pt x="1" y="34959"/>
                  </a:cubicBezTo>
                  <a:cubicBezTo>
                    <a:pt x="8373" y="24919"/>
                    <a:pt x="12576" y="16079"/>
                    <a:pt x="22884" y="11876"/>
                  </a:cubicBezTo>
                  <a:cubicBezTo>
                    <a:pt x="28488" y="9574"/>
                    <a:pt x="31590" y="234"/>
                    <a:pt x="31590" y="234"/>
                  </a:cubicBezTo>
                  <a:lnTo>
                    <a:pt x="2998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3"/>
            <p:cNvSpPr/>
            <p:nvPr/>
          </p:nvSpPr>
          <p:spPr>
            <a:xfrm>
              <a:off x="2414528" y="636255"/>
              <a:ext cx="204505" cy="1088503"/>
            </a:xfrm>
            <a:custGeom>
              <a:rect b="b" l="l" r="r" t="t"/>
              <a:pathLst>
                <a:path extrusionOk="0" h="49857" w="9367">
                  <a:moveTo>
                    <a:pt x="9221" y="1"/>
                  </a:moveTo>
                  <a:lnTo>
                    <a:pt x="9221" y="1"/>
                  </a:lnTo>
                  <a:cubicBezTo>
                    <a:pt x="9219" y="1"/>
                    <a:pt x="9214" y="7"/>
                    <a:pt x="9207" y="21"/>
                  </a:cubicBezTo>
                  <a:cubicBezTo>
                    <a:pt x="5605" y="6258"/>
                    <a:pt x="1" y="28808"/>
                    <a:pt x="434" y="35179"/>
                  </a:cubicBezTo>
                  <a:cubicBezTo>
                    <a:pt x="901" y="41550"/>
                    <a:pt x="1302" y="40917"/>
                    <a:pt x="2402" y="43085"/>
                  </a:cubicBezTo>
                  <a:cubicBezTo>
                    <a:pt x="4704" y="47621"/>
                    <a:pt x="3803" y="49589"/>
                    <a:pt x="3803" y="49589"/>
                  </a:cubicBezTo>
                  <a:lnTo>
                    <a:pt x="3070" y="49756"/>
                  </a:lnTo>
                  <a:lnTo>
                    <a:pt x="3070" y="49856"/>
                  </a:lnTo>
                  <a:lnTo>
                    <a:pt x="6038" y="49856"/>
                  </a:lnTo>
                  <a:cubicBezTo>
                    <a:pt x="6038" y="49856"/>
                    <a:pt x="6872" y="45353"/>
                    <a:pt x="4771" y="38215"/>
                  </a:cubicBezTo>
                  <a:cubicBezTo>
                    <a:pt x="963" y="25149"/>
                    <a:pt x="9367" y="1"/>
                    <a:pt x="922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3"/>
            <p:cNvSpPr/>
            <p:nvPr/>
          </p:nvSpPr>
          <p:spPr>
            <a:xfrm>
              <a:off x="2303836" y="1791011"/>
              <a:ext cx="153679" cy="288429"/>
            </a:xfrm>
            <a:custGeom>
              <a:rect b="b" l="l" r="r" t="t"/>
              <a:pathLst>
                <a:path extrusionOk="0" fill="none" h="13211" w="7039">
                  <a:moveTo>
                    <a:pt x="7039" y="1"/>
                  </a:moveTo>
                  <a:cubicBezTo>
                    <a:pt x="4637" y="101"/>
                    <a:pt x="2802" y="635"/>
                    <a:pt x="1668" y="2903"/>
                  </a:cubicBezTo>
                  <a:cubicBezTo>
                    <a:pt x="0" y="6239"/>
                    <a:pt x="167" y="10708"/>
                    <a:pt x="2902" y="13210"/>
                  </a:cubicBez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3"/>
            <p:cNvSpPr/>
            <p:nvPr/>
          </p:nvSpPr>
          <p:spPr>
            <a:xfrm>
              <a:off x="2573296" y="1834720"/>
              <a:ext cx="191558" cy="278212"/>
            </a:xfrm>
            <a:custGeom>
              <a:rect b="b" l="l" r="r" t="t"/>
              <a:pathLst>
                <a:path extrusionOk="0" fill="none" h="12743" w="8774">
                  <a:moveTo>
                    <a:pt x="1" y="12743"/>
                  </a:moveTo>
                  <a:cubicBezTo>
                    <a:pt x="4470" y="11875"/>
                    <a:pt x="8473" y="9407"/>
                    <a:pt x="8640" y="7139"/>
                  </a:cubicBezTo>
                  <a:cubicBezTo>
                    <a:pt x="8773" y="4870"/>
                    <a:pt x="6138" y="1968"/>
                    <a:pt x="2502" y="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3"/>
            <p:cNvSpPr/>
            <p:nvPr/>
          </p:nvSpPr>
          <p:spPr>
            <a:xfrm>
              <a:off x="2457495" y="1724748"/>
              <a:ext cx="177717" cy="114359"/>
            </a:xfrm>
            <a:custGeom>
              <a:rect b="b" l="l" r="r" t="t"/>
              <a:pathLst>
                <a:path extrusionOk="0" fill="none" h="5238" w="8140">
                  <a:moveTo>
                    <a:pt x="8140" y="5237"/>
                  </a:moveTo>
                  <a:lnTo>
                    <a:pt x="7606" y="0"/>
                  </a:lnTo>
                  <a:lnTo>
                    <a:pt x="468" y="0"/>
                  </a:lnTo>
                  <a:lnTo>
                    <a:pt x="1" y="3036"/>
                  </a:lnTo>
                  <a:cubicBezTo>
                    <a:pt x="1" y="3036"/>
                    <a:pt x="1368" y="2969"/>
                    <a:pt x="4070" y="3736"/>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3"/>
            <p:cNvSpPr/>
            <p:nvPr/>
          </p:nvSpPr>
          <p:spPr>
            <a:xfrm>
              <a:off x="2381757" y="595188"/>
              <a:ext cx="315370" cy="1129570"/>
            </a:xfrm>
            <a:custGeom>
              <a:rect b="b" l="l" r="r" t="t"/>
              <a:pathLst>
                <a:path extrusionOk="0" fill="none" h="51738" w="14445">
                  <a:moveTo>
                    <a:pt x="5505" y="51737"/>
                  </a:moveTo>
                  <a:cubicBezTo>
                    <a:pt x="5505" y="51737"/>
                    <a:pt x="6038" y="48935"/>
                    <a:pt x="3036" y="43598"/>
                  </a:cubicBezTo>
                  <a:cubicBezTo>
                    <a:pt x="1" y="38228"/>
                    <a:pt x="3003" y="25585"/>
                    <a:pt x="5538" y="16479"/>
                  </a:cubicBezTo>
                  <a:cubicBezTo>
                    <a:pt x="8073" y="7372"/>
                    <a:pt x="10208" y="801"/>
                    <a:pt x="12309" y="401"/>
                  </a:cubicBezTo>
                  <a:cubicBezTo>
                    <a:pt x="14444" y="0"/>
                    <a:pt x="10541" y="23550"/>
                    <a:pt x="10308" y="33758"/>
                  </a:cubicBezTo>
                  <a:cubicBezTo>
                    <a:pt x="10074" y="43965"/>
                    <a:pt x="9274" y="46534"/>
                    <a:pt x="9708" y="51704"/>
                  </a:cubicBez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3"/>
            <p:cNvSpPr/>
            <p:nvPr/>
          </p:nvSpPr>
          <p:spPr>
            <a:xfrm>
              <a:off x="1719744" y="2087434"/>
              <a:ext cx="784376" cy="855004"/>
            </a:xfrm>
            <a:custGeom>
              <a:rect b="b" l="l" r="r" t="t"/>
              <a:pathLst>
                <a:path extrusionOk="0" fill="none" h="39162" w="35927">
                  <a:moveTo>
                    <a:pt x="35860" y="2902"/>
                  </a:moveTo>
                  <a:cubicBezTo>
                    <a:pt x="35860" y="2902"/>
                    <a:pt x="34426" y="0"/>
                    <a:pt x="32191" y="701"/>
                  </a:cubicBezTo>
                  <a:cubicBezTo>
                    <a:pt x="30323" y="3403"/>
                    <a:pt x="28088" y="6471"/>
                    <a:pt x="25219" y="8306"/>
                  </a:cubicBezTo>
                  <a:cubicBezTo>
                    <a:pt x="22217" y="10274"/>
                    <a:pt x="19048" y="11709"/>
                    <a:pt x="16479" y="14210"/>
                  </a:cubicBezTo>
                  <a:cubicBezTo>
                    <a:pt x="14044" y="16679"/>
                    <a:pt x="11943" y="19481"/>
                    <a:pt x="10242" y="22516"/>
                  </a:cubicBezTo>
                  <a:cubicBezTo>
                    <a:pt x="7206" y="27587"/>
                    <a:pt x="4738" y="32990"/>
                    <a:pt x="701" y="37427"/>
                  </a:cubicBezTo>
                  <a:cubicBezTo>
                    <a:pt x="368" y="37794"/>
                    <a:pt x="1" y="38328"/>
                    <a:pt x="268" y="38728"/>
                  </a:cubicBezTo>
                  <a:cubicBezTo>
                    <a:pt x="535" y="39162"/>
                    <a:pt x="1369" y="39061"/>
                    <a:pt x="1902" y="38795"/>
                  </a:cubicBezTo>
                  <a:cubicBezTo>
                    <a:pt x="5171" y="37160"/>
                    <a:pt x="7206" y="34125"/>
                    <a:pt x="9508" y="31523"/>
                  </a:cubicBezTo>
                  <a:cubicBezTo>
                    <a:pt x="11342" y="29455"/>
                    <a:pt x="13144" y="27420"/>
                    <a:pt x="14978" y="25352"/>
                  </a:cubicBezTo>
                  <a:cubicBezTo>
                    <a:pt x="19181" y="20648"/>
                    <a:pt x="23418" y="15945"/>
                    <a:pt x="27721" y="11275"/>
                  </a:cubicBezTo>
                  <a:cubicBezTo>
                    <a:pt x="29322" y="9540"/>
                    <a:pt x="30956" y="7772"/>
                    <a:pt x="32624" y="6071"/>
                  </a:cubicBezTo>
                  <a:cubicBezTo>
                    <a:pt x="32858" y="5838"/>
                    <a:pt x="35927" y="3069"/>
                    <a:pt x="35860" y="2902"/>
                  </a:cubicBezTo>
                  <a:close/>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3"/>
            <p:cNvSpPr/>
            <p:nvPr/>
          </p:nvSpPr>
          <p:spPr>
            <a:xfrm>
              <a:off x="2365732" y="2029883"/>
              <a:ext cx="29889" cy="99076"/>
            </a:xfrm>
            <a:custGeom>
              <a:rect b="b" l="l" r="r" t="t"/>
              <a:pathLst>
                <a:path extrusionOk="0" fill="none" h="4538" w="1369">
                  <a:moveTo>
                    <a:pt x="868" y="4538"/>
                  </a:moveTo>
                  <a:cubicBezTo>
                    <a:pt x="868" y="4538"/>
                    <a:pt x="67" y="3203"/>
                    <a:pt x="34" y="2569"/>
                  </a:cubicBezTo>
                  <a:cubicBezTo>
                    <a:pt x="1" y="1969"/>
                    <a:pt x="1368" y="1"/>
                    <a:pt x="1368" y="1"/>
                  </a:cubicBez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3"/>
            <p:cNvSpPr/>
            <p:nvPr/>
          </p:nvSpPr>
          <p:spPr>
            <a:xfrm>
              <a:off x="2487362" y="2029883"/>
              <a:ext cx="91063" cy="173350"/>
            </a:xfrm>
            <a:custGeom>
              <a:rect b="b" l="l" r="r" t="t"/>
              <a:pathLst>
                <a:path extrusionOk="0" fill="none" h="7940" w="4171">
                  <a:moveTo>
                    <a:pt x="0" y="7306"/>
                  </a:moveTo>
                  <a:cubicBezTo>
                    <a:pt x="0" y="7306"/>
                    <a:pt x="1368" y="7940"/>
                    <a:pt x="1902" y="7306"/>
                  </a:cubicBezTo>
                  <a:cubicBezTo>
                    <a:pt x="2402" y="6672"/>
                    <a:pt x="4170" y="3437"/>
                    <a:pt x="4170" y="3437"/>
                  </a:cubicBezTo>
                  <a:cubicBezTo>
                    <a:pt x="4170" y="3437"/>
                    <a:pt x="1802" y="401"/>
                    <a:pt x="0"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3"/>
            <p:cNvSpPr/>
            <p:nvPr/>
          </p:nvSpPr>
          <p:spPr>
            <a:xfrm>
              <a:off x="2646851" y="2043725"/>
              <a:ext cx="654014" cy="557886"/>
            </a:xfrm>
            <a:custGeom>
              <a:rect b="b" l="l" r="r" t="t"/>
              <a:pathLst>
                <a:path extrusionOk="0" fill="none" h="25553" w="29956">
                  <a:moveTo>
                    <a:pt x="1" y="2202"/>
                  </a:moveTo>
                  <a:cubicBezTo>
                    <a:pt x="5404" y="6939"/>
                    <a:pt x="26953" y="25552"/>
                    <a:pt x="28354" y="25552"/>
                  </a:cubicBezTo>
                  <a:cubicBezTo>
                    <a:pt x="29955" y="25552"/>
                    <a:pt x="27687" y="22917"/>
                    <a:pt x="26520" y="21583"/>
                  </a:cubicBezTo>
                  <a:cubicBezTo>
                    <a:pt x="25352" y="20215"/>
                    <a:pt x="14244" y="11209"/>
                    <a:pt x="11175" y="6205"/>
                  </a:cubicBezTo>
                  <a:cubicBezTo>
                    <a:pt x="9407" y="3403"/>
                    <a:pt x="6839" y="1235"/>
                    <a:pt x="3770"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3"/>
            <p:cNvSpPr/>
            <p:nvPr/>
          </p:nvSpPr>
          <p:spPr>
            <a:xfrm>
              <a:off x="1770723" y="1809962"/>
              <a:ext cx="605219" cy="302970"/>
            </a:xfrm>
            <a:custGeom>
              <a:rect b="b" l="l" r="r" t="t"/>
              <a:pathLst>
                <a:path extrusionOk="0" fill="none" h="13877" w="27721">
                  <a:moveTo>
                    <a:pt x="27721" y="13877"/>
                  </a:moveTo>
                  <a:lnTo>
                    <a:pt x="21783" y="13543"/>
                  </a:lnTo>
                  <a:lnTo>
                    <a:pt x="18614" y="13343"/>
                  </a:lnTo>
                  <a:lnTo>
                    <a:pt x="11142" y="12909"/>
                  </a:lnTo>
                  <a:lnTo>
                    <a:pt x="8007" y="12743"/>
                  </a:lnTo>
                  <a:lnTo>
                    <a:pt x="1168" y="12309"/>
                  </a:lnTo>
                  <a:cubicBezTo>
                    <a:pt x="1168" y="12309"/>
                    <a:pt x="1" y="6071"/>
                    <a:pt x="2636" y="4403"/>
                  </a:cubicBezTo>
                  <a:cubicBezTo>
                    <a:pt x="4404" y="3269"/>
                    <a:pt x="9808" y="1735"/>
                    <a:pt x="13911" y="801"/>
                  </a:cubicBezTo>
                  <a:cubicBezTo>
                    <a:pt x="15379" y="434"/>
                    <a:pt x="16880" y="167"/>
                    <a:pt x="18414" y="33"/>
                  </a:cubicBezTo>
                  <a:cubicBezTo>
                    <a:pt x="19315" y="0"/>
                    <a:pt x="20249" y="67"/>
                    <a:pt x="21183" y="133"/>
                  </a:cubicBezTo>
                  <a:cubicBezTo>
                    <a:pt x="22517" y="267"/>
                    <a:pt x="23918" y="434"/>
                    <a:pt x="25052" y="567"/>
                  </a:cubicBezTo>
                  <a:cubicBezTo>
                    <a:pt x="25586" y="634"/>
                    <a:pt x="26487" y="667"/>
                    <a:pt x="26853" y="701"/>
                  </a:cubicBez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3"/>
            <p:cNvSpPr/>
            <p:nvPr/>
          </p:nvSpPr>
          <p:spPr>
            <a:xfrm>
              <a:off x="2190218" y="2110009"/>
              <a:ext cx="8755" cy="205378"/>
            </a:xfrm>
            <a:custGeom>
              <a:rect b="b" l="l" r="r" t="t"/>
              <a:pathLst>
                <a:path extrusionOk="0" fill="none" h="9407" w="401">
                  <a:moveTo>
                    <a:pt x="1" y="9407"/>
                  </a:moveTo>
                  <a:lnTo>
                    <a:pt x="401" y="0"/>
                  </a:ln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3"/>
            <p:cNvSpPr/>
            <p:nvPr/>
          </p:nvSpPr>
          <p:spPr>
            <a:xfrm>
              <a:off x="2098455" y="2284780"/>
              <a:ext cx="312445" cy="2200869"/>
            </a:xfrm>
            <a:custGeom>
              <a:rect b="b" l="l" r="r" t="t"/>
              <a:pathLst>
                <a:path extrusionOk="0" fill="none" h="100807" w="14311">
                  <a:moveTo>
                    <a:pt x="12443" y="1"/>
                  </a:moveTo>
                  <a:cubicBezTo>
                    <a:pt x="12776" y="28154"/>
                    <a:pt x="14311" y="100806"/>
                    <a:pt x="14311" y="100806"/>
                  </a:cubicBezTo>
                  <a:lnTo>
                    <a:pt x="1" y="100806"/>
                  </a:lnTo>
                  <a:lnTo>
                    <a:pt x="3570" y="9875"/>
                  </a:ln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3"/>
            <p:cNvSpPr/>
            <p:nvPr/>
          </p:nvSpPr>
          <p:spPr>
            <a:xfrm>
              <a:off x="1944796" y="1811228"/>
              <a:ext cx="288407" cy="280591"/>
            </a:xfrm>
            <a:custGeom>
              <a:rect b="b" l="l" r="r" t="t"/>
              <a:pathLst>
                <a:path extrusionOk="0" h="12852" w="13210">
                  <a:moveTo>
                    <a:pt x="10937" y="0"/>
                  </a:moveTo>
                  <a:cubicBezTo>
                    <a:pt x="10772" y="0"/>
                    <a:pt x="10607" y="3"/>
                    <a:pt x="10441" y="9"/>
                  </a:cubicBezTo>
                  <a:cubicBezTo>
                    <a:pt x="8907" y="142"/>
                    <a:pt x="7406" y="376"/>
                    <a:pt x="5938" y="776"/>
                  </a:cubicBezTo>
                  <a:cubicBezTo>
                    <a:pt x="3936" y="1577"/>
                    <a:pt x="1868" y="2577"/>
                    <a:pt x="1034" y="3578"/>
                  </a:cubicBezTo>
                  <a:cubicBezTo>
                    <a:pt x="34" y="5279"/>
                    <a:pt x="0" y="10116"/>
                    <a:pt x="34" y="12685"/>
                  </a:cubicBezTo>
                  <a:lnTo>
                    <a:pt x="3169" y="12851"/>
                  </a:lnTo>
                  <a:cubicBezTo>
                    <a:pt x="3103" y="10783"/>
                    <a:pt x="3069" y="5813"/>
                    <a:pt x="4070" y="4112"/>
                  </a:cubicBezTo>
                  <a:cubicBezTo>
                    <a:pt x="4804" y="2878"/>
                    <a:pt x="11509" y="676"/>
                    <a:pt x="13210" y="142"/>
                  </a:cubicBezTo>
                  <a:cubicBezTo>
                    <a:pt x="12469" y="60"/>
                    <a:pt x="11705" y="0"/>
                    <a:pt x="109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3"/>
            <p:cNvSpPr/>
            <p:nvPr/>
          </p:nvSpPr>
          <p:spPr>
            <a:xfrm>
              <a:off x="2177119" y="1823061"/>
              <a:ext cx="179900" cy="282600"/>
            </a:xfrm>
            <a:custGeom>
              <a:rect b="b" l="l" r="r" t="t"/>
              <a:pathLst>
                <a:path extrusionOk="0" h="12944" w="8240">
                  <a:moveTo>
                    <a:pt x="6472" y="0"/>
                  </a:moveTo>
                  <a:cubicBezTo>
                    <a:pt x="6472" y="0"/>
                    <a:pt x="801" y="1902"/>
                    <a:pt x="401" y="3670"/>
                  </a:cubicBezTo>
                  <a:cubicBezTo>
                    <a:pt x="67" y="5071"/>
                    <a:pt x="0" y="10475"/>
                    <a:pt x="0" y="12743"/>
                  </a:cubicBezTo>
                  <a:lnTo>
                    <a:pt x="3169" y="12943"/>
                  </a:lnTo>
                  <a:cubicBezTo>
                    <a:pt x="3102" y="11142"/>
                    <a:pt x="2902" y="5671"/>
                    <a:pt x="3536" y="4037"/>
                  </a:cubicBezTo>
                  <a:cubicBezTo>
                    <a:pt x="4237" y="2102"/>
                    <a:pt x="8239" y="267"/>
                    <a:pt x="8239" y="267"/>
                  </a:cubicBezTo>
                  <a:lnTo>
                    <a:pt x="7839" y="201"/>
                  </a:lnTo>
                  <a:lnTo>
                    <a:pt x="6472" y="0"/>
                  </a:lnTo>
                  <a:close/>
                </a:path>
              </a:pathLst>
            </a:custGeom>
            <a:solidFill>
              <a:srgbClr val="DE4C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3"/>
            <p:cNvSpPr/>
            <p:nvPr/>
          </p:nvSpPr>
          <p:spPr>
            <a:xfrm>
              <a:off x="2255040" y="2746521"/>
              <a:ext cx="127458" cy="316091"/>
            </a:xfrm>
            <a:custGeom>
              <a:rect b="b" l="l" r="r" t="t"/>
              <a:pathLst>
                <a:path extrusionOk="0" fill="none" h="14478" w="5838">
                  <a:moveTo>
                    <a:pt x="5604" y="0"/>
                  </a:moveTo>
                  <a:cubicBezTo>
                    <a:pt x="3736" y="401"/>
                    <a:pt x="1868" y="668"/>
                    <a:pt x="0" y="768"/>
                  </a:cubicBezTo>
                  <a:lnTo>
                    <a:pt x="0" y="14244"/>
                  </a:lnTo>
                  <a:cubicBezTo>
                    <a:pt x="1935" y="14477"/>
                    <a:pt x="3937" y="14377"/>
                    <a:pt x="5838" y="13910"/>
                  </a:cubicBezTo>
                </a:path>
              </a:pathLst>
            </a:custGeom>
            <a:solidFill>
              <a:schemeClr val="dk1"/>
            </a:solid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3"/>
            <p:cNvSpPr/>
            <p:nvPr/>
          </p:nvSpPr>
          <p:spPr>
            <a:xfrm>
              <a:off x="1920037" y="3985901"/>
              <a:ext cx="1347305" cy="562405"/>
            </a:xfrm>
            <a:custGeom>
              <a:rect b="b" l="l" r="r" t="t"/>
              <a:pathLst>
                <a:path extrusionOk="0" h="25760" w="61711">
                  <a:moveTo>
                    <a:pt x="30156" y="0"/>
                  </a:moveTo>
                  <a:cubicBezTo>
                    <a:pt x="23661" y="0"/>
                    <a:pt x="21294" y="16519"/>
                    <a:pt x="16645" y="16519"/>
                  </a:cubicBezTo>
                  <a:cubicBezTo>
                    <a:pt x="13347" y="16519"/>
                    <a:pt x="11957" y="14999"/>
                    <a:pt x="9830" y="14999"/>
                  </a:cubicBezTo>
                  <a:cubicBezTo>
                    <a:pt x="8902" y="14999"/>
                    <a:pt x="7833" y="15288"/>
                    <a:pt x="6405" y="16119"/>
                  </a:cubicBezTo>
                  <a:cubicBezTo>
                    <a:pt x="2702" y="18287"/>
                    <a:pt x="701" y="23591"/>
                    <a:pt x="0" y="25759"/>
                  </a:cubicBezTo>
                  <a:lnTo>
                    <a:pt x="61277" y="25759"/>
                  </a:lnTo>
                  <a:cubicBezTo>
                    <a:pt x="61577" y="23558"/>
                    <a:pt x="61711" y="19521"/>
                    <a:pt x="59509" y="17320"/>
                  </a:cubicBezTo>
                  <a:cubicBezTo>
                    <a:pt x="58759" y="16569"/>
                    <a:pt x="57922" y="16283"/>
                    <a:pt x="57066" y="16283"/>
                  </a:cubicBezTo>
                  <a:cubicBezTo>
                    <a:pt x="54310" y="16283"/>
                    <a:pt x="51360" y="19255"/>
                    <a:pt x="50470" y="19255"/>
                  </a:cubicBezTo>
                  <a:cubicBezTo>
                    <a:pt x="49269" y="19255"/>
                    <a:pt x="48868" y="16119"/>
                    <a:pt x="45333" y="13384"/>
                  </a:cubicBezTo>
                  <a:cubicBezTo>
                    <a:pt x="44305" y="12579"/>
                    <a:pt x="43210" y="12307"/>
                    <a:pt x="42115" y="12307"/>
                  </a:cubicBezTo>
                  <a:cubicBezTo>
                    <a:pt x="39829" y="12307"/>
                    <a:pt x="37547" y="13495"/>
                    <a:pt x="35899" y="13495"/>
                  </a:cubicBezTo>
                  <a:cubicBezTo>
                    <a:pt x="35622" y="13495"/>
                    <a:pt x="35363" y="13462"/>
                    <a:pt x="35125" y="13384"/>
                  </a:cubicBezTo>
                  <a:cubicBezTo>
                    <a:pt x="32757" y="12583"/>
                    <a:pt x="37093" y="408"/>
                    <a:pt x="30389" y="7"/>
                  </a:cubicBezTo>
                  <a:cubicBezTo>
                    <a:pt x="30311" y="3"/>
                    <a:pt x="30233" y="0"/>
                    <a:pt x="3015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3"/>
            <p:cNvSpPr/>
            <p:nvPr/>
          </p:nvSpPr>
          <p:spPr>
            <a:xfrm>
              <a:off x="2112297" y="4401181"/>
              <a:ext cx="87417" cy="141300"/>
            </a:xfrm>
            <a:custGeom>
              <a:rect b="b" l="l" r="r" t="t"/>
              <a:pathLst>
                <a:path extrusionOk="0" fill="none" h="6472" w="4004">
                  <a:moveTo>
                    <a:pt x="4003" y="6471"/>
                  </a:moveTo>
                  <a:lnTo>
                    <a:pt x="0" y="0"/>
                  </a:lnTo>
                </a:path>
              </a:pathLst>
            </a:custGeom>
            <a:noFill/>
            <a:ln cap="rnd" cmpd="sng" w="10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3"/>
            <p:cNvSpPr/>
            <p:nvPr/>
          </p:nvSpPr>
          <p:spPr>
            <a:xfrm>
              <a:off x="2535416" y="4104758"/>
              <a:ext cx="45914" cy="434074"/>
            </a:xfrm>
            <a:custGeom>
              <a:rect b="b" l="l" r="r" t="t"/>
              <a:pathLst>
                <a:path extrusionOk="0" fill="none" h="19882" w="2103">
                  <a:moveTo>
                    <a:pt x="1" y="19882"/>
                  </a:moveTo>
                  <a:lnTo>
                    <a:pt x="2102" y="1"/>
                  </a:lnTo>
                </a:path>
              </a:pathLst>
            </a:custGeom>
            <a:noFill/>
            <a:ln cap="rnd" cmpd="sng" w="10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3"/>
            <p:cNvSpPr/>
            <p:nvPr/>
          </p:nvSpPr>
          <p:spPr>
            <a:xfrm>
              <a:off x="2801252" y="4377864"/>
              <a:ext cx="45171" cy="164617"/>
            </a:xfrm>
            <a:custGeom>
              <a:rect b="b" l="l" r="r" t="t"/>
              <a:pathLst>
                <a:path extrusionOk="0" fill="none" h="7540" w="2069">
                  <a:moveTo>
                    <a:pt x="0" y="7539"/>
                  </a:moveTo>
                  <a:lnTo>
                    <a:pt x="2068" y="1"/>
                  </a:lnTo>
                </a:path>
              </a:pathLst>
            </a:custGeom>
            <a:noFill/>
            <a:ln cap="rnd" cmpd="sng" w="10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3"/>
            <p:cNvSpPr/>
            <p:nvPr/>
          </p:nvSpPr>
          <p:spPr>
            <a:xfrm>
              <a:off x="3128242" y="4435393"/>
              <a:ext cx="44451" cy="107088"/>
            </a:xfrm>
            <a:custGeom>
              <a:rect b="b" l="l" r="r" t="t"/>
              <a:pathLst>
                <a:path extrusionOk="0" fill="none" h="4905" w="2036">
                  <a:moveTo>
                    <a:pt x="1" y="4904"/>
                  </a:moveTo>
                  <a:lnTo>
                    <a:pt x="2035" y="1"/>
                  </a:lnTo>
                </a:path>
              </a:pathLst>
            </a:custGeom>
            <a:noFill/>
            <a:ln cap="rnd" cmpd="sng" w="10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3"/>
            <p:cNvSpPr/>
            <p:nvPr/>
          </p:nvSpPr>
          <p:spPr>
            <a:xfrm>
              <a:off x="2059134" y="4404806"/>
              <a:ext cx="153679" cy="80868"/>
            </a:xfrm>
            <a:custGeom>
              <a:rect b="b" l="l" r="r" t="t"/>
              <a:pathLst>
                <a:path extrusionOk="0" fill="none" h="3704" w="7039">
                  <a:moveTo>
                    <a:pt x="7039" y="1"/>
                  </a:moveTo>
                  <a:lnTo>
                    <a:pt x="4904" y="3703"/>
                  </a:lnTo>
                  <a:lnTo>
                    <a:pt x="0" y="1769"/>
                  </a:lnTo>
                </a:path>
              </a:pathLst>
            </a:custGeom>
            <a:noFill/>
            <a:ln cap="rnd" cmpd="sng" w="10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3"/>
            <p:cNvSpPr/>
            <p:nvPr/>
          </p:nvSpPr>
          <p:spPr>
            <a:xfrm>
              <a:off x="2512121" y="4139712"/>
              <a:ext cx="126738" cy="96150"/>
            </a:xfrm>
            <a:custGeom>
              <a:rect b="b" l="l" r="r" t="t"/>
              <a:pathLst>
                <a:path extrusionOk="0" fill="none" h="4404" w="5805">
                  <a:moveTo>
                    <a:pt x="1" y="1"/>
                  </a:moveTo>
                  <a:lnTo>
                    <a:pt x="2469" y="4404"/>
                  </a:lnTo>
                  <a:lnTo>
                    <a:pt x="5805" y="334"/>
                  </a:lnTo>
                </a:path>
              </a:pathLst>
            </a:custGeom>
            <a:noFill/>
            <a:ln cap="rnd" cmpd="sng" w="10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3"/>
            <p:cNvSpPr/>
            <p:nvPr/>
          </p:nvSpPr>
          <p:spPr>
            <a:xfrm>
              <a:off x="2481533" y="4293393"/>
              <a:ext cx="138396" cy="84492"/>
            </a:xfrm>
            <a:custGeom>
              <a:rect b="b" l="l" r="r" t="t"/>
              <a:pathLst>
                <a:path extrusionOk="0" fill="none" h="3870" w="6339">
                  <a:moveTo>
                    <a:pt x="1" y="0"/>
                  </a:moveTo>
                  <a:lnTo>
                    <a:pt x="3169" y="3870"/>
                  </a:lnTo>
                  <a:lnTo>
                    <a:pt x="6338" y="1401"/>
                  </a:lnTo>
                </a:path>
              </a:pathLst>
            </a:custGeom>
            <a:noFill/>
            <a:ln cap="rnd" cmpd="sng" w="10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3"/>
            <p:cNvSpPr/>
            <p:nvPr/>
          </p:nvSpPr>
          <p:spPr>
            <a:xfrm>
              <a:off x="2826731" y="4396793"/>
              <a:ext cx="92526" cy="53926"/>
            </a:xfrm>
            <a:custGeom>
              <a:rect b="b" l="l" r="r" t="t"/>
              <a:pathLst>
                <a:path extrusionOk="0" fill="none" h="2470" w="4238">
                  <a:moveTo>
                    <a:pt x="1" y="2469"/>
                  </a:moveTo>
                  <a:lnTo>
                    <a:pt x="4237" y="1"/>
                  </a:lnTo>
                </a:path>
              </a:pathLst>
            </a:custGeom>
            <a:noFill/>
            <a:ln cap="rnd" cmpd="sng" w="10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3"/>
            <p:cNvSpPr/>
            <p:nvPr/>
          </p:nvSpPr>
          <p:spPr>
            <a:xfrm>
              <a:off x="2773568" y="4362581"/>
              <a:ext cx="45914" cy="118725"/>
            </a:xfrm>
            <a:custGeom>
              <a:rect b="b" l="l" r="r" t="t"/>
              <a:pathLst>
                <a:path extrusionOk="0" fill="none" h="5438" w="2103">
                  <a:moveTo>
                    <a:pt x="2102" y="5437"/>
                  </a:moveTo>
                  <a:lnTo>
                    <a:pt x="1" y="0"/>
                  </a:lnTo>
                </a:path>
              </a:pathLst>
            </a:custGeom>
            <a:noFill/>
            <a:ln cap="rnd" cmpd="sng" w="10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3"/>
            <p:cNvSpPr/>
            <p:nvPr/>
          </p:nvSpPr>
          <p:spPr>
            <a:xfrm>
              <a:off x="3126779" y="4415744"/>
              <a:ext cx="22618" cy="77222"/>
            </a:xfrm>
            <a:custGeom>
              <a:rect b="b" l="l" r="r" t="t"/>
              <a:pathLst>
                <a:path extrusionOk="0" fill="none" h="3537" w="1036">
                  <a:moveTo>
                    <a:pt x="1035" y="3536"/>
                  </a:moveTo>
                  <a:lnTo>
                    <a:pt x="1" y="0"/>
                  </a:lnTo>
                </a:path>
              </a:pathLst>
            </a:custGeom>
            <a:noFill/>
            <a:ln cap="rnd" cmpd="sng" w="10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3"/>
            <p:cNvSpPr/>
            <p:nvPr/>
          </p:nvSpPr>
          <p:spPr>
            <a:xfrm>
              <a:off x="3142084" y="4481286"/>
              <a:ext cx="64843" cy="26963"/>
            </a:xfrm>
            <a:custGeom>
              <a:rect b="b" l="l" r="r" t="t"/>
              <a:pathLst>
                <a:path extrusionOk="0" fill="none" h="1235" w="2970">
                  <a:moveTo>
                    <a:pt x="0" y="1235"/>
                  </a:moveTo>
                  <a:lnTo>
                    <a:pt x="2969" y="0"/>
                  </a:lnTo>
                </a:path>
              </a:pathLst>
            </a:custGeom>
            <a:noFill/>
            <a:ln cap="rnd" cmpd="sng" w="108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3"/>
            <p:cNvSpPr/>
            <p:nvPr/>
          </p:nvSpPr>
          <p:spPr>
            <a:xfrm>
              <a:off x="3082371" y="1196003"/>
              <a:ext cx="1551221" cy="497432"/>
            </a:xfrm>
            <a:custGeom>
              <a:rect b="b" l="l" r="r" t="t"/>
              <a:pathLst>
                <a:path extrusionOk="0" fill="none" h="22784" w="71051">
                  <a:moveTo>
                    <a:pt x="53038" y="22784"/>
                  </a:moveTo>
                  <a:lnTo>
                    <a:pt x="70217" y="22784"/>
                  </a:lnTo>
                  <a:cubicBezTo>
                    <a:pt x="70217" y="22784"/>
                    <a:pt x="71051" y="20249"/>
                    <a:pt x="68015" y="18581"/>
                  </a:cubicBezTo>
                  <a:cubicBezTo>
                    <a:pt x="64980" y="16913"/>
                    <a:pt x="63579" y="18281"/>
                    <a:pt x="62478" y="16913"/>
                  </a:cubicBezTo>
                  <a:cubicBezTo>
                    <a:pt x="61344" y="15512"/>
                    <a:pt x="65514" y="11909"/>
                    <a:pt x="57208" y="8307"/>
                  </a:cubicBezTo>
                  <a:cubicBezTo>
                    <a:pt x="57208" y="8307"/>
                    <a:pt x="56641" y="501"/>
                    <a:pt x="45266" y="268"/>
                  </a:cubicBezTo>
                  <a:cubicBezTo>
                    <a:pt x="33891" y="1"/>
                    <a:pt x="36927" y="8040"/>
                    <a:pt x="33891" y="10008"/>
                  </a:cubicBezTo>
                  <a:cubicBezTo>
                    <a:pt x="30856" y="11943"/>
                    <a:pt x="29988" y="8874"/>
                    <a:pt x="26953" y="10842"/>
                  </a:cubicBezTo>
                  <a:cubicBezTo>
                    <a:pt x="23884" y="12777"/>
                    <a:pt x="25285" y="16680"/>
                    <a:pt x="22783" y="17213"/>
                  </a:cubicBezTo>
                  <a:cubicBezTo>
                    <a:pt x="20281" y="17747"/>
                    <a:pt x="16946" y="14711"/>
                    <a:pt x="13877" y="16680"/>
                  </a:cubicBezTo>
                  <a:cubicBezTo>
                    <a:pt x="10841" y="18614"/>
                    <a:pt x="10841" y="20282"/>
                    <a:pt x="9440" y="20282"/>
                  </a:cubicBezTo>
                  <a:cubicBezTo>
                    <a:pt x="8039" y="20282"/>
                    <a:pt x="5271" y="19148"/>
                    <a:pt x="3603" y="20282"/>
                  </a:cubicBezTo>
                  <a:cubicBezTo>
                    <a:pt x="1935" y="21383"/>
                    <a:pt x="0" y="22784"/>
                    <a:pt x="0" y="22784"/>
                  </a:cubicBezTo>
                  <a:lnTo>
                    <a:pt x="49502" y="22784"/>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3"/>
            <p:cNvSpPr/>
            <p:nvPr/>
          </p:nvSpPr>
          <p:spPr>
            <a:xfrm>
              <a:off x="888067" y="2500357"/>
              <a:ext cx="869567" cy="278954"/>
            </a:xfrm>
            <a:custGeom>
              <a:rect b="b" l="l" r="r" t="t"/>
              <a:pathLst>
                <a:path extrusionOk="0" fill="none" h="12777" w="39829">
                  <a:moveTo>
                    <a:pt x="467" y="12777"/>
                  </a:moveTo>
                  <a:lnTo>
                    <a:pt x="39829" y="12777"/>
                  </a:lnTo>
                  <a:cubicBezTo>
                    <a:pt x="39829" y="12777"/>
                    <a:pt x="38761" y="11976"/>
                    <a:pt x="37794" y="11376"/>
                  </a:cubicBezTo>
                  <a:cubicBezTo>
                    <a:pt x="36860" y="10742"/>
                    <a:pt x="35292" y="11376"/>
                    <a:pt x="34525" y="11376"/>
                  </a:cubicBezTo>
                  <a:cubicBezTo>
                    <a:pt x="33758" y="11376"/>
                    <a:pt x="33724" y="10408"/>
                    <a:pt x="32023" y="9341"/>
                  </a:cubicBezTo>
                  <a:cubicBezTo>
                    <a:pt x="30288" y="8240"/>
                    <a:pt x="28454" y="9941"/>
                    <a:pt x="27053" y="9641"/>
                  </a:cubicBezTo>
                  <a:cubicBezTo>
                    <a:pt x="25652" y="9341"/>
                    <a:pt x="26419" y="7139"/>
                    <a:pt x="24718" y="6072"/>
                  </a:cubicBezTo>
                  <a:cubicBezTo>
                    <a:pt x="23017" y="5004"/>
                    <a:pt x="22550" y="6706"/>
                    <a:pt x="20815" y="5605"/>
                  </a:cubicBezTo>
                  <a:cubicBezTo>
                    <a:pt x="19114" y="4504"/>
                    <a:pt x="20815" y="1"/>
                    <a:pt x="14444" y="134"/>
                  </a:cubicBezTo>
                  <a:cubicBezTo>
                    <a:pt x="8073" y="301"/>
                    <a:pt x="7772" y="4671"/>
                    <a:pt x="7772" y="4671"/>
                  </a:cubicBezTo>
                  <a:cubicBezTo>
                    <a:pt x="3102" y="6672"/>
                    <a:pt x="5437" y="8707"/>
                    <a:pt x="4804" y="9474"/>
                  </a:cubicBezTo>
                  <a:cubicBezTo>
                    <a:pt x="4203" y="10241"/>
                    <a:pt x="3403" y="9474"/>
                    <a:pt x="1701" y="10408"/>
                  </a:cubicBezTo>
                  <a:cubicBezTo>
                    <a:pt x="0" y="11342"/>
                    <a:pt x="467" y="12777"/>
                    <a:pt x="467" y="12777"/>
                  </a:cubicBezTo>
                  <a:close/>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3"/>
            <p:cNvSpPr/>
            <p:nvPr/>
          </p:nvSpPr>
          <p:spPr>
            <a:xfrm>
              <a:off x="3754559" y="2177014"/>
              <a:ext cx="812060" cy="128179"/>
            </a:xfrm>
            <a:custGeom>
              <a:rect b="b" l="l" r="r" t="t"/>
              <a:pathLst>
                <a:path extrusionOk="0" fill="none" h="5871" w="37195">
                  <a:moveTo>
                    <a:pt x="1" y="67"/>
                  </a:moveTo>
                  <a:cubicBezTo>
                    <a:pt x="3437" y="0"/>
                    <a:pt x="6839" y="434"/>
                    <a:pt x="10175" y="1301"/>
                  </a:cubicBezTo>
                  <a:cubicBezTo>
                    <a:pt x="14811" y="2535"/>
                    <a:pt x="19281" y="4570"/>
                    <a:pt x="24051" y="5204"/>
                  </a:cubicBezTo>
                  <a:cubicBezTo>
                    <a:pt x="28821" y="5871"/>
                    <a:pt x="34259" y="4804"/>
                    <a:pt x="37194" y="967"/>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3"/>
            <p:cNvSpPr/>
            <p:nvPr/>
          </p:nvSpPr>
          <p:spPr>
            <a:xfrm>
              <a:off x="3361285" y="2184284"/>
              <a:ext cx="319016" cy="133309"/>
            </a:xfrm>
            <a:custGeom>
              <a:rect b="b" l="l" r="r" t="t"/>
              <a:pathLst>
                <a:path extrusionOk="0" fill="none" h="6106" w="14612">
                  <a:moveTo>
                    <a:pt x="1" y="6105"/>
                  </a:moveTo>
                  <a:cubicBezTo>
                    <a:pt x="4104" y="2603"/>
                    <a:pt x="9241" y="634"/>
                    <a:pt x="14611"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3"/>
            <p:cNvSpPr/>
            <p:nvPr/>
          </p:nvSpPr>
          <p:spPr>
            <a:xfrm>
              <a:off x="3361285" y="2282597"/>
              <a:ext cx="977376" cy="167543"/>
            </a:xfrm>
            <a:custGeom>
              <a:rect b="b" l="l" r="r" t="t"/>
              <a:pathLst>
                <a:path extrusionOk="0" fill="none" h="7674" w="44767">
                  <a:moveTo>
                    <a:pt x="1" y="7673"/>
                  </a:moveTo>
                  <a:cubicBezTo>
                    <a:pt x="7573" y="1235"/>
                    <a:pt x="18581" y="1"/>
                    <a:pt x="28188" y="2536"/>
                  </a:cubicBezTo>
                  <a:cubicBezTo>
                    <a:pt x="32824" y="3770"/>
                    <a:pt x="37294" y="5772"/>
                    <a:pt x="42064" y="6439"/>
                  </a:cubicBezTo>
                  <a:cubicBezTo>
                    <a:pt x="42965" y="6572"/>
                    <a:pt x="43866" y="6606"/>
                    <a:pt x="44766" y="6606"/>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3"/>
            <p:cNvSpPr/>
            <p:nvPr/>
          </p:nvSpPr>
          <p:spPr>
            <a:xfrm>
              <a:off x="4142746" y="2463219"/>
              <a:ext cx="423878" cy="106346"/>
            </a:xfrm>
            <a:custGeom>
              <a:rect b="b" l="l" r="r" t="t"/>
              <a:pathLst>
                <a:path extrusionOk="0" fill="none" h="4871" w="19415">
                  <a:moveTo>
                    <a:pt x="0" y="2702"/>
                  </a:moveTo>
                  <a:cubicBezTo>
                    <a:pt x="2035" y="3403"/>
                    <a:pt x="4136" y="3903"/>
                    <a:pt x="6271" y="4237"/>
                  </a:cubicBezTo>
                  <a:cubicBezTo>
                    <a:pt x="11075" y="4871"/>
                    <a:pt x="16479" y="3837"/>
                    <a:pt x="19414" y="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3"/>
            <p:cNvSpPr/>
            <p:nvPr/>
          </p:nvSpPr>
          <p:spPr>
            <a:xfrm>
              <a:off x="3833223" y="2445731"/>
              <a:ext cx="281858" cy="67768"/>
            </a:xfrm>
            <a:custGeom>
              <a:rect b="b" l="l" r="r" t="t"/>
              <a:pathLst>
                <a:path extrusionOk="0" fill="none" h="3104" w="12910">
                  <a:moveTo>
                    <a:pt x="0" y="1"/>
                  </a:moveTo>
                  <a:cubicBezTo>
                    <a:pt x="2235" y="168"/>
                    <a:pt x="4404" y="568"/>
                    <a:pt x="6572" y="1135"/>
                  </a:cubicBezTo>
                  <a:cubicBezTo>
                    <a:pt x="8707" y="1669"/>
                    <a:pt x="10808" y="2436"/>
                    <a:pt x="12910" y="3103"/>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3"/>
            <p:cNvSpPr/>
            <p:nvPr/>
          </p:nvSpPr>
          <p:spPr>
            <a:xfrm>
              <a:off x="3361285" y="2445011"/>
              <a:ext cx="366349" cy="137676"/>
            </a:xfrm>
            <a:custGeom>
              <a:rect b="b" l="l" r="r" t="t"/>
              <a:pathLst>
                <a:path extrusionOk="0" fill="none" h="6306" w="16780">
                  <a:moveTo>
                    <a:pt x="1" y="6305"/>
                  </a:moveTo>
                  <a:cubicBezTo>
                    <a:pt x="4671" y="2336"/>
                    <a:pt x="10642" y="334"/>
                    <a:pt x="16780"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3"/>
            <p:cNvSpPr/>
            <p:nvPr/>
          </p:nvSpPr>
          <p:spPr>
            <a:xfrm>
              <a:off x="1440488" y="1112512"/>
              <a:ext cx="423880" cy="135979"/>
            </a:xfrm>
            <a:custGeom>
              <a:rect b="b" l="l" r="r" t="t"/>
              <a:pathLst>
                <a:path extrusionOk="0" fill="none" h="12777" w="39829">
                  <a:moveTo>
                    <a:pt x="467" y="12777"/>
                  </a:moveTo>
                  <a:lnTo>
                    <a:pt x="39829" y="12777"/>
                  </a:lnTo>
                  <a:cubicBezTo>
                    <a:pt x="39829" y="12777"/>
                    <a:pt x="38761" y="11976"/>
                    <a:pt x="37794" y="11376"/>
                  </a:cubicBezTo>
                  <a:cubicBezTo>
                    <a:pt x="36860" y="10742"/>
                    <a:pt x="35292" y="11376"/>
                    <a:pt x="34525" y="11376"/>
                  </a:cubicBezTo>
                  <a:cubicBezTo>
                    <a:pt x="33758" y="11376"/>
                    <a:pt x="33724" y="10408"/>
                    <a:pt x="32023" y="9341"/>
                  </a:cubicBezTo>
                  <a:cubicBezTo>
                    <a:pt x="30288" y="8240"/>
                    <a:pt x="28454" y="9941"/>
                    <a:pt x="27053" y="9641"/>
                  </a:cubicBezTo>
                  <a:cubicBezTo>
                    <a:pt x="25652" y="9341"/>
                    <a:pt x="26419" y="7139"/>
                    <a:pt x="24718" y="6072"/>
                  </a:cubicBezTo>
                  <a:cubicBezTo>
                    <a:pt x="23017" y="5004"/>
                    <a:pt x="22550" y="6706"/>
                    <a:pt x="20815" y="5605"/>
                  </a:cubicBezTo>
                  <a:cubicBezTo>
                    <a:pt x="19114" y="4504"/>
                    <a:pt x="20815" y="1"/>
                    <a:pt x="14444" y="134"/>
                  </a:cubicBezTo>
                  <a:cubicBezTo>
                    <a:pt x="8073" y="301"/>
                    <a:pt x="7772" y="4671"/>
                    <a:pt x="7772" y="4671"/>
                  </a:cubicBezTo>
                  <a:cubicBezTo>
                    <a:pt x="3102" y="6672"/>
                    <a:pt x="5437" y="8707"/>
                    <a:pt x="4804" y="9474"/>
                  </a:cubicBezTo>
                  <a:cubicBezTo>
                    <a:pt x="4203" y="10241"/>
                    <a:pt x="3403" y="9474"/>
                    <a:pt x="1701" y="10408"/>
                  </a:cubicBezTo>
                  <a:cubicBezTo>
                    <a:pt x="0" y="11342"/>
                    <a:pt x="467" y="12777"/>
                    <a:pt x="467" y="12777"/>
                  </a:cubicBezTo>
                  <a:close/>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3"/>
            <p:cNvSpPr/>
            <p:nvPr/>
          </p:nvSpPr>
          <p:spPr>
            <a:xfrm>
              <a:off x="3253165" y="3586277"/>
              <a:ext cx="416536" cy="133571"/>
            </a:xfrm>
            <a:custGeom>
              <a:rect b="b" l="l" r="r" t="t"/>
              <a:pathLst>
                <a:path extrusionOk="0" fill="none" h="22784" w="71051">
                  <a:moveTo>
                    <a:pt x="53038" y="22784"/>
                  </a:moveTo>
                  <a:lnTo>
                    <a:pt x="70217" y="22784"/>
                  </a:lnTo>
                  <a:cubicBezTo>
                    <a:pt x="70217" y="22784"/>
                    <a:pt x="71051" y="20249"/>
                    <a:pt x="68015" y="18581"/>
                  </a:cubicBezTo>
                  <a:cubicBezTo>
                    <a:pt x="64980" y="16913"/>
                    <a:pt x="63579" y="18281"/>
                    <a:pt x="62478" y="16913"/>
                  </a:cubicBezTo>
                  <a:cubicBezTo>
                    <a:pt x="61344" y="15512"/>
                    <a:pt x="65514" y="11909"/>
                    <a:pt x="57208" y="8307"/>
                  </a:cubicBezTo>
                  <a:cubicBezTo>
                    <a:pt x="57208" y="8307"/>
                    <a:pt x="56641" y="501"/>
                    <a:pt x="45266" y="268"/>
                  </a:cubicBezTo>
                  <a:cubicBezTo>
                    <a:pt x="33891" y="1"/>
                    <a:pt x="36927" y="8040"/>
                    <a:pt x="33891" y="10008"/>
                  </a:cubicBezTo>
                  <a:cubicBezTo>
                    <a:pt x="30856" y="11943"/>
                    <a:pt x="29988" y="8874"/>
                    <a:pt x="26953" y="10842"/>
                  </a:cubicBezTo>
                  <a:cubicBezTo>
                    <a:pt x="23884" y="12777"/>
                    <a:pt x="25285" y="16680"/>
                    <a:pt x="22783" y="17213"/>
                  </a:cubicBezTo>
                  <a:cubicBezTo>
                    <a:pt x="20281" y="17747"/>
                    <a:pt x="16946" y="14711"/>
                    <a:pt x="13877" y="16680"/>
                  </a:cubicBezTo>
                  <a:cubicBezTo>
                    <a:pt x="10841" y="18614"/>
                    <a:pt x="10841" y="20282"/>
                    <a:pt x="9440" y="20282"/>
                  </a:cubicBezTo>
                  <a:cubicBezTo>
                    <a:pt x="8039" y="20282"/>
                    <a:pt x="5271" y="19148"/>
                    <a:pt x="3603" y="20282"/>
                  </a:cubicBezTo>
                  <a:cubicBezTo>
                    <a:pt x="1935" y="21383"/>
                    <a:pt x="0" y="22784"/>
                    <a:pt x="0" y="22784"/>
                  </a:cubicBezTo>
                  <a:lnTo>
                    <a:pt x="49502" y="22784"/>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8" name="Google Shape;788;p33"/>
            <p:cNvGrpSpPr/>
            <p:nvPr/>
          </p:nvGrpSpPr>
          <p:grpSpPr>
            <a:xfrm>
              <a:off x="668987" y="3829462"/>
              <a:ext cx="604501" cy="203419"/>
              <a:chOff x="538575" y="3826537"/>
              <a:chExt cx="604501" cy="203419"/>
            </a:xfrm>
          </p:grpSpPr>
          <p:sp>
            <p:nvSpPr>
              <p:cNvPr id="789" name="Google Shape;789;p33"/>
              <p:cNvSpPr/>
              <p:nvPr/>
            </p:nvSpPr>
            <p:spPr>
              <a:xfrm>
                <a:off x="735790" y="3826537"/>
                <a:ext cx="407285" cy="64273"/>
              </a:xfrm>
              <a:custGeom>
                <a:rect b="b" l="l" r="r" t="t"/>
                <a:pathLst>
                  <a:path extrusionOk="0" fill="none" h="5871" w="37195">
                    <a:moveTo>
                      <a:pt x="1" y="67"/>
                    </a:moveTo>
                    <a:cubicBezTo>
                      <a:pt x="3437" y="0"/>
                      <a:pt x="6839" y="434"/>
                      <a:pt x="10175" y="1301"/>
                    </a:cubicBezTo>
                    <a:cubicBezTo>
                      <a:pt x="14811" y="2535"/>
                      <a:pt x="19281" y="4570"/>
                      <a:pt x="24051" y="5204"/>
                    </a:cubicBezTo>
                    <a:cubicBezTo>
                      <a:pt x="28821" y="5871"/>
                      <a:pt x="34259" y="4804"/>
                      <a:pt x="37194" y="967"/>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3"/>
              <p:cNvSpPr/>
              <p:nvPr/>
            </p:nvSpPr>
            <p:spPr>
              <a:xfrm>
                <a:off x="538575" y="3830183"/>
                <a:ext cx="160001" cy="66845"/>
              </a:xfrm>
              <a:custGeom>
                <a:rect b="b" l="l" r="r" t="t"/>
                <a:pathLst>
                  <a:path extrusionOk="0" fill="none" h="6106" w="14612">
                    <a:moveTo>
                      <a:pt x="1" y="6105"/>
                    </a:moveTo>
                    <a:cubicBezTo>
                      <a:pt x="4104" y="2603"/>
                      <a:pt x="9241" y="634"/>
                      <a:pt x="14611"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3"/>
              <p:cNvSpPr/>
              <p:nvPr/>
            </p:nvSpPr>
            <p:spPr>
              <a:xfrm>
                <a:off x="1053527" y="3903588"/>
                <a:ext cx="89505" cy="46757"/>
              </a:xfrm>
              <a:custGeom>
                <a:rect b="b" l="l" r="r" t="t"/>
                <a:pathLst>
                  <a:path extrusionOk="0" fill="none" h="4271" w="8174">
                    <a:moveTo>
                      <a:pt x="1" y="4270"/>
                    </a:moveTo>
                    <a:cubicBezTo>
                      <a:pt x="3203" y="3870"/>
                      <a:pt x="6238" y="2536"/>
                      <a:pt x="8173" y="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3"/>
              <p:cNvSpPr/>
              <p:nvPr/>
            </p:nvSpPr>
            <p:spPr>
              <a:xfrm>
                <a:off x="538575" y="3879481"/>
                <a:ext cx="490199" cy="84011"/>
              </a:xfrm>
              <a:custGeom>
                <a:rect b="b" l="l" r="r" t="t"/>
                <a:pathLst>
                  <a:path extrusionOk="0" fill="none" h="7674" w="44767">
                    <a:moveTo>
                      <a:pt x="1" y="7673"/>
                    </a:moveTo>
                    <a:cubicBezTo>
                      <a:pt x="7573" y="1235"/>
                      <a:pt x="18581" y="1"/>
                      <a:pt x="28188" y="2536"/>
                    </a:cubicBezTo>
                    <a:cubicBezTo>
                      <a:pt x="32824" y="3770"/>
                      <a:pt x="37294" y="5772"/>
                      <a:pt x="42064" y="6439"/>
                    </a:cubicBezTo>
                    <a:cubicBezTo>
                      <a:pt x="42965" y="6572"/>
                      <a:pt x="43866" y="6606"/>
                      <a:pt x="44766" y="6606"/>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3"/>
              <p:cNvSpPr/>
              <p:nvPr/>
            </p:nvSpPr>
            <p:spPr>
              <a:xfrm>
                <a:off x="930454" y="3970052"/>
                <a:ext cx="212594" cy="53325"/>
              </a:xfrm>
              <a:custGeom>
                <a:rect b="b" l="l" r="r" t="t"/>
                <a:pathLst>
                  <a:path extrusionOk="0" fill="none" h="4871" w="19415">
                    <a:moveTo>
                      <a:pt x="0" y="2702"/>
                    </a:moveTo>
                    <a:cubicBezTo>
                      <a:pt x="2035" y="3403"/>
                      <a:pt x="4136" y="3903"/>
                      <a:pt x="6271" y="4237"/>
                    </a:cubicBezTo>
                    <a:cubicBezTo>
                      <a:pt x="11075" y="4871"/>
                      <a:pt x="16479" y="3837"/>
                      <a:pt x="19414" y="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3"/>
              <p:cNvSpPr/>
              <p:nvPr/>
            </p:nvSpPr>
            <p:spPr>
              <a:xfrm>
                <a:off x="775238" y="3961283"/>
                <a:ext cx="141365" cy="33981"/>
              </a:xfrm>
              <a:custGeom>
                <a:rect b="b" l="l" r="r" t="t"/>
                <a:pathLst>
                  <a:path extrusionOk="0" fill="none" h="3104" w="12910">
                    <a:moveTo>
                      <a:pt x="0" y="1"/>
                    </a:moveTo>
                    <a:cubicBezTo>
                      <a:pt x="2235" y="168"/>
                      <a:pt x="4404" y="568"/>
                      <a:pt x="6572" y="1135"/>
                    </a:cubicBezTo>
                    <a:cubicBezTo>
                      <a:pt x="8707" y="1669"/>
                      <a:pt x="10808" y="2436"/>
                      <a:pt x="12910" y="3103"/>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3"/>
              <p:cNvSpPr/>
              <p:nvPr/>
            </p:nvSpPr>
            <p:spPr>
              <a:xfrm>
                <a:off x="538575" y="3960921"/>
                <a:ext cx="183741" cy="69035"/>
              </a:xfrm>
              <a:custGeom>
                <a:rect b="b" l="l" r="r" t="t"/>
                <a:pathLst>
                  <a:path extrusionOk="0" fill="none" h="6306" w="16780">
                    <a:moveTo>
                      <a:pt x="1" y="6305"/>
                    </a:moveTo>
                    <a:cubicBezTo>
                      <a:pt x="4671" y="2336"/>
                      <a:pt x="10642" y="334"/>
                      <a:pt x="16780"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6" name="Google Shape;796;p33"/>
            <p:cNvGrpSpPr/>
            <p:nvPr/>
          </p:nvGrpSpPr>
          <p:grpSpPr>
            <a:xfrm>
              <a:off x="3039405" y="723887"/>
              <a:ext cx="368504" cy="123984"/>
              <a:chOff x="538575" y="3826537"/>
              <a:chExt cx="604501" cy="203419"/>
            </a:xfrm>
          </p:grpSpPr>
          <p:sp>
            <p:nvSpPr>
              <p:cNvPr id="797" name="Google Shape;797;p33"/>
              <p:cNvSpPr/>
              <p:nvPr/>
            </p:nvSpPr>
            <p:spPr>
              <a:xfrm>
                <a:off x="735790" y="3826537"/>
                <a:ext cx="407285" cy="64273"/>
              </a:xfrm>
              <a:custGeom>
                <a:rect b="b" l="l" r="r" t="t"/>
                <a:pathLst>
                  <a:path extrusionOk="0" fill="none" h="5871" w="37195">
                    <a:moveTo>
                      <a:pt x="1" y="67"/>
                    </a:moveTo>
                    <a:cubicBezTo>
                      <a:pt x="3437" y="0"/>
                      <a:pt x="6839" y="434"/>
                      <a:pt x="10175" y="1301"/>
                    </a:cubicBezTo>
                    <a:cubicBezTo>
                      <a:pt x="14811" y="2535"/>
                      <a:pt x="19281" y="4570"/>
                      <a:pt x="24051" y="5204"/>
                    </a:cubicBezTo>
                    <a:cubicBezTo>
                      <a:pt x="28821" y="5871"/>
                      <a:pt x="34259" y="4804"/>
                      <a:pt x="37194" y="967"/>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3"/>
              <p:cNvSpPr/>
              <p:nvPr/>
            </p:nvSpPr>
            <p:spPr>
              <a:xfrm>
                <a:off x="538575" y="3830183"/>
                <a:ext cx="160001" cy="66845"/>
              </a:xfrm>
              <a:custGeom>
                <a:rect b="b" l="l" r="r" t="t"/>
                <a:pathLst>
                  <a:path extrusionOk="0" fill="none" h="6106" w="14612">
                    <a:moveTo>
                      <a:pt x="1" y="6105"/>
                    </a:moveTo>
                    <a:cubicBezTo>
                      <a:pt x="4104" y="2603"/>
                      <a:pt x="9241" y="634"/>
                      <a:pt x="14611"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3"/>
              <p:cNvSpPr/>
              <p:nvPr/>
            </p:nvSpPr>
            <p:spPr>
              <a:xfrm>
                <a:off x="1053527" y="3903588"/>
                <a:ext cx="89505" cy="46757"/>
              </a:xfrm>
              <a:custGeom>
                <a:rect b="b" l="l" r="r" t="t"/>
                <a:pathLst>
                  <a:path extrusionOk="0" fill="none" h="4271" w="8174">
                    <a:moveTo>
                      <a:pt x="1" y="4270"/>
                    </a:moveTo>
                    <a:cubicBezTo>
                      <a:pt x="3203" y="3870"/>
                      <a:pt x="6238" y="2536"/>
                      <a:pt x="8173" y="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3"/>
              <p:cNvSpPr/>
              <p:nvPr/>
            </p:nvSpPr>
            <p:spPr>
              <a:xfrm>
                <a:off x="538575" y="3879481"/>
                <a:ext cx="490199" cy="84011"/>
              </a:xfrm>
              <a:custGeom>
                <a:rect b="b" l="l" r="r" t="t"/>
                <a:pathLst>
                  <a:path extrusionOk="0" fill="none" h="7674" w="44767">
                    <a:moveTo>
                      <a:pt x="1" y="7673"/>
                    </a:moveTo>
                    <a:cubicBezTo>
                      <a:pt x="7573" y="1235"/>
                      <a:pt x="18581" y="1"/>
                      <a:pt x="28188" y="2536"/>
                    </a:cubicBezTo>
                    <a:cubicBezTo>
                      <a:pt x="32824" y="3770"/>
                      <a:pt x="37294" y="5772"/>
                      <a:pt x="42064" y="6439"/>
                    </a:cubicBezTo>
                    <a:cubicBezTo>
                      <a:pt x="42965" y="6572"/>
                      <a:pt x="43866" y="6606"/>
                      <a:pt x="44766" y="6606"/>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3"/>
              <p:cNvSpPr/>
              <p:nvPr/>
            </p:nvSpPr>
            <p:spPr>
              <a:xfrm>
                <a:off x="930454" y="3970052"/>
                <a:ext cx="212594" cy="53325"/>
              </a:xfrm>
              <a:custGeom>
                <a:rect b="b" l="l" r="r" t="t"/>
                <a:pathLst>
                  <a:path extrusionOk="0" fill="none" h="4871" w="19415">
                    <a:moveTo>
                      <a:pt x="0" y="2702"/>
                    </a:moveTo>
                    <a:cubicBezTo>
                      <a:pt x="2035" y="3403"/>
                      <a:pt x="4136" y="3903"/>
                      <a:pt x="6271" y="4237"/>
                    </a:cubicBezTo>
                    <a:cubicBezTo>
                      <a:pt x="11075" y="4871"/>
                      <a:pt x="16479" y="3837"/>
                      <a:pt x="19414" y="0"/>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3"/>
              <p:cNvSpPr/>
              <p:nvPr/>
            </p:nvSpPr>
            <p:spPr>
              <a:xfrm>
                <a:off x="775238" y="3961283"/>
                <a:ext cx="141365" cy="33981"/>
              </a:xfrm>
              <a:custGeom>
                <a:rect b="b" l="l" r="r" t="t"/>
                <a:pathLst>
                  <a:path extrusionOk="0" fill="none" h="3104" w="12910">
                    <a:moveTo>
                      <a:pt x="0" y="1"/>
                    </a:moveTo>
                    <a:cubicBezTo>
                      <a:pt x="2235" y="168"/>
                      <a:pt x="4404" y="568"/>
                      <a:pt x="6572" y="1135"/>
                    </a:cubicBezTo>
                    <a:cubicBezTo>
                      <a:pt x="8707" y="1669"/>
                      <a:pt x="10808" y="2436"/>
                      <a:pt x="12910" y="3103"/>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3"/>
              <p:cNvSpPr/>
              <p:nvPr/>
            </p:nvSpPr>
            <p:spPr>
              <a:xfrm>
                <a:off x="538575" y="3960921"/>
                <a:ext cx="183741" cy="69035"/>
              </a:xfrm>
              <a:custGeom>
                <a:rect b="b" l="l" r="r" t="t"/>
                <a:pathLst>
                  <a:path extrusionOk="0" fill="none" h="6306" w="16780">
                    <a:moveTo>
                      <a:pt x="1" y="6305"/>
                    </a:moveTo>
                    <a:cubicBezTo>
                      <a:pt x="4671" y="2336"/>
                      <a:pt x="10642" y="334"/>
                      <a:pt x="16780" y="1"/>
                    </a:cubicBezTo>
                  </a:path>
                </a:pathLst>
              </a:custGeom>
              <a:noFill/>
              <a:ln cap="rnd" cmpd="sng" w="108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04" name="Google Shape;804;p33"/>
          <p:cNvSpPr txBox="1"/>
          <p:nvPr/>
        </p:nvSpPr>
        <p:spPr>
          <a:xfrm>
            <a:off x="785200" y="1229900"/>
            <a:ext cx="5190600" cy="3876300"/>
          </a:xfrm>
          <a:prstGeom prst="rect">
            <a:avLst/>
          </a:prstGeom>
          <a:noFill/>
          <a:ln>
            <a:noFill/>
          </a:ln>
        </p:spPr>
        <p:txBody>
          <a:bodyPr anchorCtr="0" anchor="t" bIns="91425" lIns="91425" spcFirstLastPara="1" rIns="91425" wrap="square" tIns="91425">
            <a:spAutoFit/>
          </a:bodyPr>
          <a:lstStyle/>
          <a:p>
            <a:pPr indent="0" lvl="0" marL="228600" rtl="0" algn="l">
              <a:lnSpc>
                <a:spcPct val="110000"/>
              </a:lnSpc>
              <a:spcBef>
                <a:spcPts val="0"/>
              </a:spcBef>
              <a:spcAft>
                <a:spcPts val="0"/>
              </a:spcAft>
              <a:buNone/>
            </a:pPr>
            <a:r>
              <a:rPr lang="en" sz="2000">
                <a:solidFill>
                  <a:schemeClr val="dk1"/>
                </a:solidFill>
                <a:latin typeface="Montserrat"/>
                <a:ea typeface="Montserrat"/>
                <a:cs typeface="Montserrat"/>
                <a:sym typeface="Montserrat"/>
              </a:rPr>
              <a:t>Eolic energy is energy obtained from the force of the wind through a wind turbine that transforms the kinetic energy of air currents, into electricity;</a:t>
            </a:r>
            <a:endParaRPr sz="2000">
              <a:solidFill>
                <a:schemeClr val="dk1"/>
              </a:solidFill>
              <a:latin typeface="Montserrat"/>
              <a:ea typeface="Montserrat"/>
              <a:cs typeface="Montserrat"/>
              <a:sym typeface="Montserrat"/>
            </a:endParaRPr>
          </a:p>
          <a:p>
            <a:pPr indent="0" lvl="0" marL="228600" rtl="0" algn="l">
              <a:lnSpc>
                <a:spcPct val="110000"/>
              </a:lnSpc>
              <a:spcBef>
                <a:spcPts val="700"/>
              </a:spcBef>
              <a:spcAft>
                <a:spcPts val="0"/>
              </a:spcAft>
              <a:buNone/>
            </a:pPr>
            <a:r>
              <a:rPr lang="en" sz="2000">
                <a:solidFill>
                  <a:schemeClr val="dk1"/>
                </a:solidFill>
                <a:latin typeface="Montserrat"/>
                <a:ea typeface="Montserrat"/>
                <a:cs typeface="Montserrat"/>
                <a:sym typeface="Montserrat"/>
              </a:rPr>
              <a:t>The energy is mainly extracted with the rotor, which transforms the kinetic energy into mechanical energy, and with the generator, which transforms this mechanical energy into electricity.</a:t>
            </a:r>
            <a:endParaRPr sz="20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pic>
        <p:nvPicPr>
          <p:cNvPr id="805" name="Google Shape;805;p33"/>
          <p:cNvPicPr preferRelativeResize="0"/>
          <p:nvPr/>
        </p:nvPicPr>
        <p:blipFill rotWithShape="1">
          <a:blip r:embed="rId3">
            <a:alphaModFix/>
          </a:blip>
          <a:srcRect b="3660" l="0" r="0" t="0"/>
          <a:stretch/>
        </p:blipFill>
        <p:spPr>
          <a:xfrm>
            <a:off x="6229625" y="0"/>
            <a:ext cx="3009600" cy="264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34"/>
          <p:cNvSpPr/>
          <p:nvPr/>
        </p:nvSpPr>
        <p:spPr>
          <a:xfrm rot="10800000">
            <a:off x="331989" y="85915"/>
            <a:ext cx="1284210" cy="1034810"/>
          </a:xfrm>
          <a:custGeom>
            <a:rect b="b" l="l" r="r" t="t"/>
            <a:pathLst>
              <a:path extrusionOk="0" h="149108" w="179359">
                <a:moveTo>
                  <a:pt x="90668" y="1"/>
                </a:moveTo>
                <a:cubicBezTo>
                  <a:pt x="59095" y="1"/>
                  <a:pt x="36219" y="21173"/>
                  <a:pt x="26149" y="39718"/>
                </a:cubicBezTo>
                <a:cubicBezTo>
                  <a:pt x="1" y="87844"/>
                  <a:pt x="41410" y="149108"/>
                  <a:pt x="92859" y="149108"/>
                </a:cubicBezTo>
                <a:cubicBezTo>
                  <a:pt x="93260" y="149108"/>
                  <a:pt x="93662" y="149104"/>
                  <a:pt x="94064" y="149096"/>
                </a:cubicBezTo>
                <a:cubicBezTo>
                  <a:pt x="146034" y="148129"/>
                  <a:pt x="170152" y="115239"/>
                  <a:pt x="174755" y="75644"/>
                </a:cubicBezTo>
                <a:cubicBezTo>
                  <a:pt x="179358" y="36049"/>
                  <a:pt x="151338" y="13266"/>
                  <a:pt x="109842" y="2525"/>
                </a:cubicBezTo>
                <a:cubicBezTo>
                  <a:pt x="103148" y="785"/>
                  <a:pt x="96747" y="1"/>
                  <a:pt x="9066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4"/>
          <p:cNvSpPr txBox="1"/>
          <p:nvPr>
            <p:ph type="title"/>
          </p:nvPr>
        </p:nvSpPr>
        <p:spPr>
          <a:xfrm>
            <a:off x="1235800" y="564850"/>
            <a:ext cx="8238600" cy="478200"/>
          </a:xfrm>
          <a:prstGeom prst="rect">
            <a:avLst/>
          </a:prstGeom>
        </p:spPr>
        <p:txBody>
          <a:bodyPr anchorCtr="0" anchor="ctr" bIns="0" lIns="0" spcFirstLastPara="1" rIns="0" wrap="square" tIns="0">
            <a:noAutofit/>
          </a:bodyPr>
          <a:lstStyle/>
          <a:p>
            <a:pPr indent="0" lvl="0" marL="0" rtl="0" algn="l">
              <a:lnSpc>
                <a:spcPct val="90000"/>
              </a:lnSpc>
              <a:spcBef>
                <a:spcPts val="0"/>
              </a:spcBef>
              <a:spcAft>
                <a:spcPts val="0"/>
              </a:spcAft>
              <a:buClr>
                <a:srgbClr val="0B082E"/>
              </a:buClr>
              <a:buSzPts val="4400"/>
              <a:buFont typeface="Impact"/>
              <a:buNone/>
            </a:pPr>
            <a:r>
              <a:rPr b="1" lang="en" sz="4700">
                <a:solidFill>
                  <a:srgbClr val="0B082E"/>
                </a:solidFill>
                <a:latin typeface="Amatic SC"/>
                <a:ea typeface="Amatic SC"/>
                <a:cs typeface="Amatic SC"/>
                <a:sym typeface="Amatic SC"/>
              </a:rPr>
              <a:t>SOLAR ENERGY</a:t>
            </a:r>
            <a:endParaRPr b="1" sz="2800">
              <a:latin typeface="Amatic SC"/>
              <a:ea typeface="Amatic SC"/>
              <a:cs typeface="Amatic SC"/>
              <a:sym typeface="Amatic SC"/>
            </a:endParaRPr>
          </a:p>
        </p:txBody>
      </p:sp>
      <p:grpSp>
        <p:nvGrpSpPr>
          <p:cNvPr id="812" name="Google Shape;812;p34"/>
          <p:cNvGrpSpPr/>
          <p:nvPr/>
        </p:nvGrpSpPr>
        <p:grpSpPr>
          <a:xfrm>
            <a:off x="583773" y="313133"/>
            <a:ext cx="482783" cy="462363"/>
            <a:chOff x="1184900" y="345750"/>
            <a:chExt cx="5224925" cy="5003925"/>
          </a:xfrm>
        </p:grpSpPr>
        <p:sp>
          <p:nvSpPr>
            <p:cNvPr id="813" name="Google Shape;813;p34"/>
            <p:cNvSpPr/>
            <p:nvPr/>
          </p:nvSpPr>
          <p:spPr>
            <a:xfrm>
              <a:off x="4595300" y="761100"/>
              <a:ext cx="1074050" cy="897625"/>
            </a:xfrm>
            <a:custGeom>
              <a:rect b="b" l="l" r="r" t="t"/>
              <a:pathLst>
                <a:path extrusionOk="0" h="35905" w="42962">
                  <a:moveTo>
                    <a:pt x="22476" y="6123"/>
                  </a:moveTo>
                  <a:cubicBezTo>
                    <a:pt x="27663" y="6123"/>
                    <a:pt x="32458" y="9548"/>
                    <a:pt x="33893" y="14898"/>
                  </a:cubicBezTo>
                  <a:cubicBezTo>
                    <a:pt x="35589" y="21193"/>
                    <a:pt x="31838" y="27685"/>
                    <a:pt x="25542" y="29381"/>
                  </a:cubicBezTo>
                  <a:cubicBezTo>
                    <a:pt x="24513" y="29657"/>
                    <a:pt x="23479" y="29789"/>
                    <a:pt x="22463" y="29789"/>
                  </a:cubicBezTo>
                  <a:cubicBezTo>
                    <a:pt x="17229" y="29789"/>
                    <a:pt x="12447" y="26296"/>
                    <a:pt x="11026" y="20998"/>
                  </a:cubicBezTo>
                  <a:cubicBezTo>
                    <a:pt x="9037" y="13528"/>
                    <a:pt x="14680" y="6123"/>
                    <a:pt x="22476" y="6123"/>
                  </a:cubicBezTo>
                  <a:close/>
                  <a:moveTo>
                    <a:pt x="22502" y="1"/>
                  </a:moveTo>
                  <a:cubicBezTo>
                    <a:pt x="16291" y="1"/>
                    <a:pt x="10244" y="3224"/>
                    <a:pt x="6916" y="8961"/>
                  </a:cubicBezTo>
                  <a:cubicBezTo>
                    <a:pt x="1" y="20965"/>
                    <a:pt x="8776" y="35905"/>
                    <a:pt x="22443" y="35905"/>
                  </a:cubicBezTo>
                  <a:cubicBezTo>
                    <a:pt x="28576" y="35905"/>
                    <a:pt x="34643" y="32741"/>
                    <a:pt x="38003" y="26934"/>
                  </a:cubicBezTo>
                  <a:cubicBezTo>
                    <a:pt x="42961" y="18323"/>
                    <a:pt x="40026" y="7362"/>
                    <a:pt x="31446" y="2404"/>
                  </a:cubicBezTo>
                  <a:cubicBezTo>
                    <a:pt x="28626" y="774"/>
                    <a:pt x="25545" y="1"/>
                    <a:pt x="225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4"/>
            <p:cNvSpPr/>
            <p:nvPr/>
          </p:nvSpPr>
          <p:spPr>
            <a:xfrm>
              <a:off x="4387350" y="739600"/>
              <a:ext cx="241425" cy="190900"/>
            </a:xfrm>
            <a:custGeom>
              <a:rect b="b" l="l" r="r" t="t"/>
              <a:pathLst>
                <a:path extrusionOk="0" h="7636" w="9657">
                  <a:moveTo>
                    <a:pt x="3528" y="1"/>
                  </a:moveTo>
                  <a:cubicBezTo>
                    <a:pt x="2467" y="1"/>
                    <a:pt x="1421" y="546"/>
                    <a:pt x="849" y="1535"/>
                  </a:cubicBezTo>
                  <a:cubicBezTo>
                    <a:pt x="1" y="3003"/>
                    <a:pt x="490" y="4895"/>
                    <a:pt x="1991" y="5711"/>
                  </a:cubicBezTo>
                  <a:cubicBezTo>
                    <a:pt x="4274" y="6983"/>
                    <a:pt x="4861" y="7635"/>
                    <a:pt x="6166" y="7635"/>
                  </a:cubicBezTo>
                  <a:cubicBezTo>
                    <a:pt x="7210" y="7635"/>
                    <a:pt x="8254" y="7113"/>
                    <a:pt x="8808" y="6135"/>
                  </a:cubicBezTo>
                  <a:cubicBezTo>
                    <a:pt x="9656" y="4667"/>
                    <a:pt x="9167" y="2775"/>
                    <a:pt x="7699" y="1959"/>
                  </a:cubicBezTo>
                  <a:lnTo>
                    <a:pt x="5024" y="394"/>
                  </a:lnTo>
                  <a:cubicBezTo>
                    <a:pt x="4557" y="128"/>
                    <a:pt x="4041" y="1"/>
                    <a:pt x="35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4"/>
            <p:cNvSpPr/>
            <p:nvPr/>
          </p:nvSpPr>
          <p:spPr>
            <a:xfrm>
              <a:off x="4387350" y="1488475"/>
              <a:ext cx="241425" cy="191250"/>
            </a:xfrm>
            <a:custGeom>
              <a:rect b="b" l="l" r="r" t="t"/>
              <a:pathLst>
                <a:path extrusionOk="0" h="7650" w="9657">
                  <a:moveTo>
                    <a:pt x="6172" y="1"/>
                  </a:moveTo>
                  <a:cubicBezTo>
                    <a:pt x="5650" y="1"/>
                    <a:pt x="5120" y="135"/>
                    <a:pt x="4633" y="416"/>
                  </a:cubicBezTo>
                  <a:lnTo>
                    <a:pt x="1991" y="1949"/>
                  </a:lnTo>
                  <a:cubicBezTo>
                    <a:pt x="523" y="2798"/>
                    <a:pt x="1" y="4657"/>
                    <a:pt x="849" y="6125"/>
                  </a:cubicBezTo>
                  <a:cubicBezTo>
                    <a:pt x="1416" y="7106"/>
                    <a:pt x="2448" y="7649"/>
                    <a:pt x="3499" y="7649"/>
                  </a:cubicBezTo>
                  <a:cubicBezTo>
                    <a:pt x="4021" y="7649"/>
                    <a:pt x="4548" y="7515"/>
                    <a:pt x="5024" y="7234"/>
                  </a:cubicBezTo>
                  <a:lnTo>
                    <a:pt x="7699" y="5701"/>
                  </a:lnTo>
                  <a:cubicBezTo>
                    <a:pt x="9167" y="4853"/>
                    <a:pt x="9656" y="2993"/>
                    <a:pt x="8808" y="1525"/>
                  </a:cubicBezTo>
                  <a:cubicBezTo>
                    <a:pt x="8242" y="545"/>
                    <a:pt x="7223" y="1"/>
                    <a:pt x="61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4"/>
            <p:cNvSpPr/>
            <p:nvPr/>
          </p:nvSpPr>
          <p:spPr>
            <a:xfrm>
              <a:off x="5080525" y="1843825"/>
              <a:ext cx="153350" cy="230000"/>
            </a:xfrm>
            <a:custGeom>
              <a:rect b="b" l="l" r="r" t="t"/>
              <a:pathLst>
                <a:path extrusionOk="0" h="9200" w="6134">
                  <a:moveTo>
                    <a:pt x="3067" y="1"/>
                  </a:moveTo>
                  <a:cubicBezTo>
                    <a:pt x="1371" y="1"/>
                    <a:pt x="1" y="1371"/>
                    <a:pt x="1" y="3067"/>
                  </a:cubicBezTo>
                  <a:lnTo>
                    <a:pt x="1" y="6133"/>
                  </a:lnTo>
                  <a:cubicBezTo>
                    <a:pt x="1" y="7829"/>
                    <a:pt x="1371" y="9199"/>
                    <a:pt x="3067" y="9199"/>
                  </a:cubicBezTo>
                  <a:cubicBezTo>
                    <a:pt x="4763" y="9199"/>
                    <a:pt x="6133" y="7829"/>
                    <a:pt x="6133" y="6133"/>
                  </a:cubicBezTo>
                  <a:lnTo>
                    <a:pt x="6133" y="3067"/>
                  </a:lnTo>
                  <a:cubicBezTo>
                    <a:pt x="6133" y="1371"/>
                    <a:pt x="4763" y="1"/>
                    <a:pt x="30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4"/>
            <p:cNvSpPr/>
            <p:nvPr/>
          </p:nvSpPr>
          <p:spPr>
            <a:xfrm>
              <a:off x="5684825" y="1488475"/>
              <a:ext cx="241400" cy="191450"/>
            </a:xfrm>
            <a:custGeom>
              <a:rect b="b" l="l" r="r" t="t"/>
              <a:pathLst>
                <a:path extrusionOk="0" h="7658" w="9656">
                  <a:moveTo>
                    <a:pt x="3499" y="1"/>
                  </a:moveTo>
                  <a:cubicBezTo>
                    <a:pt x="2448" y="1"/>
                    <a:pt x="1415" y="545"/>
                    <a:pt x="848" y="1525"/>
                  </a:cubicBezTo>
                  <a:cubicBezTo>
                    <a:pt x="0" y="2993"/>
                    <a:pt x="489" y="4885"/>
                    <a:pt x="1990" y="5701"/>
                  </a:cubicBezTo>
                  <a:cubicBezTo>
                    <a:pt x="4273" y="6973"/>
                    <a:pt x="4860" y="7658"/>
                    <a:pt x="6165" y="7658"/>
                  </a:cubicBezTo>
                  <a:cubicBezTo>
                    <a:pt x="7209" y="7658"/>
                    <a:pt x="8253" y="7103"/>
                    <a:pt x="8807" y="6125"/>
                  </a:cubicBezTo>
                  <a:cubicBezTo>
                    <a:pt x="9656" y="4657"/>
                    <a:pt x="9166" y="2798"/>
                    <a:pt x="7698" y="1949"/>
                  </a:cubicBezTo>
                  <a:lnTo>
                    <a:pt x="5024" y="416"/>
                  </a:lnTo>
                  <a:cubicBezTo>
                    <a:pt x="4547" y="135"/>
                    <a:pt x="4021" y="1"/>
                    <a:pt x="34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4"/>
            <p:cNvSpPr/>
            <p:nvPr/>
          </p:nvSpPr>
          <p:spPr>
            <a:xfrm>
              <a:off x="5684825" y="739600"/>
              <a:ext cx="241400" cy="191500"/>
            </a:xfrm>
            <a:custGeom>
              <a:rect b="b" l="l" r="r" t="t"/>
              <a:pathLst>
                <a:path extrusionOk="0" h="7660" w="9656">
                  <a:moveTo>
                    <a:pt x="6143" y="1"/>
                  </a:moveTo>
                  <a:cubicBezTo>
                    <a:pt x="5630" y="1"/>
                    <a:pt x="5110" y="128"/>
                    <a:pt x="4632" y="394"/>
                  </a:cubicBezTo>
                  <a:lnTo>
                    <a:pt x="1990" y="1959"/>
                  </a:lnTo>
                  <a:cubicBezTo>
                    <a:pt x="522" y="2775"/>
                    <a:pt x="0" y="4667"/>
                    <a:pt x="848" y="6135"/>
                  </a:cubicBezTo>
                  <a:cubicBezTo>
                    <a:pt x="1415" y="7116"/>
                    <a:pt x="2448" y="7659"/>
                    <a:pt x="3499" y="7659"/>
                  </a:cubicBezTo>
                  <a:cubicBezTo>
                    <a:pt x="4021" y="7659"/>
                    <a:pt x="4547" y="7525"/>
                    <a:pt x="5024" y="7244"/>
                  </a:cubicBezTo>
                  <a:lnTo>
                    <a:pt x="7698" y="5711"/>
                  </a:lnTo>
                  <a:cubicBezTo>
                    <a:pt x="9166" y="4863"/>
                    <a:pt x="9656" y="3003"/>
                    <a:pt x="8807" y="1535"/>
                  </a:cubicBezTo>
                  <a:cubicBezTo>
                    <a:pt x="8236" y="546"/>
                    <a:pt x="7204" y="1"/>
                    <a:pt x="61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4"/>
            <p:cNvSpPr/>
            <p:nvPr/>
          </p:nvSpPr>
          <p:spPr>
            <a:xfrm>
              <a:off x="5080525" y="345750"/>
              <a:ext cx="153350" cy="230000"/>
            </a:xfrm>
            <a:custGeom>
              <a:rect b="b" l="l" r="r" t="t"/>
              <a:pathLst>
                <a:path extrusionOk="0" h="9200" w="6134">
                  <a:moveTo>
                    <a:pt x="3067" y="1"/>
                  </a:moveTo>
                  <a:cubicBezTo>
                    <a:pt x="1371" y="1"/>
                    <a:pt x="1" y="1371"/>
                    <a:pt x="1" y="3067"/>
                  </a:cubicBezTo>
                  <a:lnTo>
                    <a:pt x="1" y="6133"/>
                  </a:lnTo>
                  <a:cubicBezTo>
                    <a:pt x="1" y="7830"/>
                    <a:pt x="1371" y="9200"/>
                    <a:pt x="3067" y="9200"/>
                  </a:cubicBezTo>
                  <a:cubicBezTo>
                    <a:pt x="4763" y="9200"/>
                    <a:pt x="6133" y="7830"/>
                    <a:pt x="6133" y="6133"/>
                  </a:cubicBezTo>
                  <a:lnTo>
                    <a:pt x="6133" y="3067"/>
                  </a:lnTo>
                  <a:cubicBezTo>
                    <a:pt x="6133" y="1371"/>
                    <a:pt x="4763" y="1"/>
                    <a:pt x="30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4"/>
            <p:cNvSpPr/>
            <p:nvPr/>
          </p:nvSpPr>
          <p:spPr>
            <a:xfrm>
              <a:off x="5062600" y="4411400"/>
              <a:ext cx="402050" cy="637625"/>
            </a:xfrm>
            <a:custGeom>
              <a:rect b="b" l="l" r="r" t="t"/>
              <a:pathLst>
                <a:path extrusionOk="0" h="25505" w="16082">
                  <a:moveTo>
                    <a:pt x="8958" y="0"/>
                  </a:moveTo>
                  <a:cubicBezTo>
                    <a:pt x="7877" y="0"/>
                    <a:pt x="6824" y="585"/>
                    <a:pt x="6263" y="1616"/>
                  </a:cubicBezTo>
                  <a:lnTo>
                    <a:pt x="1077" y="11304"/>
                  </a:lnTo>
                  <a:cubicBezTo>
                    <a:pt x="0" y="13326"/>
                    <a:pt x="1468" y="15805"/>
                    <a:pt x="3784" y="15805"/>
                  </a:cubicBezTo>
                  <a:lnTo>
                    <a:pt x="7209" y="15805"/>
                  </a:lnTo>
                  <a:lnTo>
                    <a:pt x="4436" y="20992"/>
                  </a:lnTo>
                  <a:cubicBezTo>
                    <a:pt x="3621" y="22493"/>
                    <a:pt x="4175" y="24352"/>
                    <a:pt x="5676" y="25135"/>
                  </a:cubicBezTo>
                  <a:cubicBezTo>
                    <a:pt x="6139" y="25386"/>
                    <a:pt x="6632" y="25504"/>
                    <a:pt x="7118" y="25504"/>
                  </a:cubicBezTo>
                  <a:cubicBezTo>
                    <a:pt x="8207" y="25504"/>
                    <a:pt x="9255" y="24910"/>
                    <a:pt x="9819" y="23895"/>
                  </a:cubicBezTo>
                  <a:lnTo>
                    <a:pt x="15005" y="14207"/>
                  </a:lnTo>
                  <a:cubicBezTo>
                    <a:pt x="16082" y="12152"/>
                    <a:pt x="14614" y="9706"/>
                    <a:pt x="12298" y="9706"/>
                  </a:cubicBezTo>
                  <a:lnTo>
                    <a:pt x="8873" y="9706"/>
                  </a:lnTo>
                  <a:lnTo>
                    <a:pt x="11678" y="4519"/>
                  </a:lnTo>
                  <a:cubicBezTo>
                    <a:pt x="12461" y="3018"/>
                    <a:pt x="11906" y="1159"/>
                    <a:pt x="10406" y="376"/>
                  </a:cubicBezTo>
                  <a:cubicBezTo>
                    <a:pt x="9947" y="121"/>
                    <a:pt x="9449" y="0"/>
                    <a:pt x="89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4"/>
            <p:cNvSpPr/>
            <p:nvPr/>
          </p:nvSpPr>
          <p:spPr>
            <a:xfrm>
              <a:off x="1184900" y="1483375"/>
              <a:ext cx="5224925" cy="3866300"/>
            </a:xfrm>
            <a:custGeom>
              <a:rect b="b" l="l" r="r" t="t"/>
              <a:pathLst>
                <a:path extrusionOk="0" h="154652" w="208997">
                  <a:moveTo>
                    <a:pt x="48245" y="6133"/>
                  </a:moveTo>
                  <a:lnTo>
                    <a:pt x="46745" y="23813"/>
                  </a:lnTo>
                  <a:lnTo>
                    <a:pt x="24824" y="23813"/>
                  </a:lnTo>
                  <a:lnTo>
                    <a:pt x="29359" y="6133"/>
                  </a:lnTo>
                  <a:close/>
                  <a:moveTo>
                    <a:pt x="73395" y="6133"/>
                  </a:moveTo>
                  <a:lnTo>
                    <a:pt x="74896" y="23813"/>
                  </a:lnTo>
                  <a:lnTo>
                    <a:pt x="52877" y="23813"/>
                  </a:lnTo>
                  <a:lnTo>
                    <a:pt x="54411" y="6133"/>
                  </a:lnTo>
                  <a:close/>
                  <a:moveTo>
                    <a:pt x="98415" y="6133"/>
                  </a:moveTo>
                  <a:lnTo>
                    <a:pt x="102949" y="23813"/>
                  </a:lnTo>
                  <a:lnTo>
                    <a:pt x="81028" y="23813"/>
                  </a:lnTo>
                  <a:lnTo>
                    <a:pt x="79528" y="6133"/>
                  </a:lnTo>
                  <a:close/>
                  <a:moveTo>
                    <a:pt x="46223" y="29913"/>
                  </a:moveTo>
                  <a:lnTo>
                    <a:pt x="44722" y="47593"/>
                  </a:lnTo>
                  <a:lnTo>
                    <a:pt x="18757" y="47593"/>
                  </a:lnTo>
                  <a:lnTo>
                    <a:pt x="23259" y="29913"/>
                  </a:lnTo>
                  <a:close/>
                  <a:moveTo>
                    <a:pt x="75418" y="29913"/>
                  </a:moveTo>
                  <a:lnTo>
                    <a:pt x="76918" y="47593"/>
                  </a:lnTo>
                  <a:lnTo>
                    <a:pt x="50855" y="47593"/>
                  </a:lnTo>
                  <a:lnTo>
                    <a:pt x="52356" y="29913"/>
                  </a:lnTo>
                  <a:close/>
                  <a:moveTo>
                    <a:pt x="104515" y="29913"/>
                  </a:moveTo>
                  <a:lnTo>
                    <a:pt x="109049" y="47593"/>
                  </a:lnTo>
                  <a:lnTo>
                    <a:pt x="83051" y="47593"/>
                  </a:lnTo>
                  <a:lnTo>
                    <a:pt x="81550" y="29913"/>
                  </a:lnTo>
                  <a:close/>
                  <a:moveTo>
                    <a:pt x="44201" y="53725"/>
                  </a:moveTo>
                  <a:lnTo>
                    <a:pt x="42700" y="71373"/>
                  </a:lnTo>
                  <a:lnTo>
                    <a:pt x="12657" y="71373"/>
                  </a:lnTo>
                  <a:lnTo>
                    <a:pt x="17191" y="53725"/>
                  </a:lnTo>
                  <a:close/>
                  <a:moveTo>
                    <a:pt x="77440" y="53725"/>
                  </a:moveTo>
                  <a:lnTo>
                    <a:pt x="78941" y="71373"/>
                  </a:lnTo>
                  <a:lnTo>
                    <a:pt x="48833" y="71373"/>
                  </a:lnTo>
                  <a:lnTo>
                    <a:pt x="50333" y="53725"/>
                  </a:lnTo>
                  <a:close/>
                  <a:moveTo>
                    <a:pt x="110615" y="53693"/>
                  </a:moveTo>
                  <a:lnTo>
                    <a:pt x="115116" y="71373"/>
                  </a:lnTo>
                  <a:lnTo>
                    <a:pt x="85106" y="71373"/>
                  </a:lnTo>
                  <a:lnTo>
                    <a:pt x="83573" y="53693"/>
                  </a:lnTo>
                  <a:close/>
                  <a:moveTo>
                    <a:pt x="136123" y="68437"/>
                  </a:moveTo>
                  <a:cubicBezTo>
                    <a:pt x="136711" y="68437"/>
                    <a:pt x="137200" y="68926"/>
                    <a:pt x="137200" y="69546"/>
                  </a:cubicBezTo>
                  <a:lnTo>
                    <a:pt x="137200" y="77147"/>
                  </a:lnTo>
                  <a:cubicBezTo>
                    <a:pt x="133416" y="77603"/>
                    <a:pt x="130480" y="80833"/>
                    <a:pt x="130480" y="84714"/>
                  </a:cubicBezTo>
                  <a:lnTo>
                    <a:pt x="130480" y="91923"/>
                  </a:lnTo>
                  <a:lnTo>
                    <a:pt x="126696" y="91923"/>
                  </a:lnTo>
                  <a:lnTo>
                    <a:pt x="120694" y="68437"/>
                  </a:lnTo>
                  <a:close/>
                  <a:moveTo>
                    <a:pt x="142419" y="83214"/>
                  </a:moveTo>
                  <a:cubicBezTo>
                    <a:pt x="143234" y="83214"/>
                    <a:pt x="143920" y="83866"/>
                    <a:pt x="143920" y="84714"/>
                  </a:cubicBezTo>
                  <a:lnTo>
                    <a:pt x="143920" y="91923"/>
                  </a:lnTo>
                  <a:lnTo>
                    <a:pt x="136613" y="91923"/>
                  </a:lnTo>
                  <a:lnTo>
                    <a:pt x="136613" y="84714"/>
                  </a:lnTo>
                  <a:cubicBezTo>
                    <a:pt x="136613" y="83899"/>
                    <a:pt x="137298" y="83214"/>
                    <a:pt x="138113" y="83214"/>
                  </a:cubicBezTo>
                  <a:close/>
                  <a:moveTo>
                    <a:pt x="177714" y="45668"/>
                  </a:moveTo>
                  <a:cubicBezTo>
                    <a:pt x="180617" y="45668"/>
                    <a:pt x="182965" y="48050"/>
                    <a:pt x="182965" y="50953"/>
                  </a:cubicBezTo>
                  <a:lnTo>
                    <a:pt x="182965" y="77147"/>
                  </a:lnTo>
                  <a:cubicBezTo>
                    <a:pt x="179214" y="77603"/>
                    <a:pt x="176246" y="80833"/>
                    <a:pt x="176246" y="84714"/>
                  </a:cubicBezTo>
                  <a:lnTo>
                    <a:pt x="176246" y="91923"/>
                  </a:lnTo>
                  <a:lnTo>
                    <a:pt x="150052" y="91923"/>
                  </a:lnTo>
                  <a:lnTo>
                    <a:pt x="150052" y="84714"/>
                  </a:lnTo>
                  <a:cubicBezTo>
                    <a:pt x="150052" y="80833"/>
                    <a:pt x="147116" y="77603"/>
                    <a:pt x="143332" y="77147"/>
                  </a:cubicBezTo>
                  <a:lnTo>
                    <a:pt x="143332" y="69546"/>
                  </a:lnTo>
                  <a:cubicBezTo>
                    <a:pt x="143332" y="65566"/>
                    <a:pt x="140103" y="62304"/>
                    <a:pt x="136123" y="62304"/>
                  </a:cubicBezTo>
                  <a:lnTo>
                    <a:pt x="119128" y="62304"/>
                  </a:lnTo>
                  <a:lnTo>
                    <a:pt x="114855" y="45668"/>
                  </a:lnTo>
                  <a:close/>
                  <a:moveTo>
                    <a:pt x="188185" y="83214"/>
                  </a:moveTo>
                  <a:cubicBezTo>
                    <a:pt x="189000" y="83214"/>
                    <a:pt x="189685" y="83899"/>
                    <a:pt x="189685" y="84714"/>
                  </a:cubicBezTo>
                  <a:lnTo>
                    <a:pt x="189685" y="91923"/>
                  </a:lnTo>
                  <a:lnTo>
                    <a:pt x="182378" y="91923"/>
                  </a:lnTo>
                  <a:lnTo>
                    <a:pt x="182378" y="84714"/>
                  </a:lnTo>
                  <a:cubicBezTo>
                    <a:pt x="182378" y="83899"/>
                    <a:pt x="183063" y="83214"/>
                    <a:pt x="183879" y="83214"/>
                  </a:cubicBezTo>
                  <a:close/>
                  <a:moveTo>
                    <a:pt x="42178" y="77505"/>
                  </a:moveTo>
                  <a:lnTo>
                    <a:pt x="40678" y="95185"/>
                  </a:lnTo>
                  <a:lnTo>
                    <a:pt x="6557" y="95185"/>
                  </a:lnTo>
                  <a:lnTo>
                    <a:pt x="11091" y="77505"/>
                  </a:lnTo>
                  <a:close/>
                  <a:moveTo>
                    <a:pt x="79463" y="77505"/>
                  </a:moveTo>
                  <a:lnTo>
                    <a:pt x="80996" y="95185"/>
                  </a:lnTo>
                  <a:lnTo>
                    <a:pt x="46810" y="95185"/>
                  </a:lnTo>
                  <a:lnTo>
                    <a:pt x="48311" y="77505"/>
                  </a:lnTo>
                  <a:close/>
                  <a:moveTo>
                    <a:pt x="116682" y="77505"/>
                  </a:moveTo>
                  <a:lnTo>
                    <a:pt x="121216" y="95185"/>
                  </a:lnTo>
                  <a:lnTo>
                    <a:pt x="87128" y="95185"/>
                  </a:lnTo>
                  <a:lnTo>
                    <a:pt x="85595" y="77505"/>
                  </a:lnTo>
                  <a:close/>
                  <a:moveTo>
                    <a:pt x="202864" y="98023"/>
                  </a:moveTo>
                  <a:lnTo>
                    <a:pt x="202864" y="105102"/>
                  </a:lnTo>
                  <a:lnTo>
                    <a:pt x="123434" y="105102"/>
                  </a:lnTo>
                  <a:lnTo>
                    <a:pt x="123434" y="101155"/>
                  </a:lnTo>
                  <a:cubicBezTo>
                    <a:pt x="124609" y="100894"/>
                    <a:pt x="125652" y="100209"/>
                    <a:pt x="126435" y="99230"/>
                  </a:cubicBezTo>
                  <a:cubicBezTo>
                    <a:pt x="126729" y="98871"/>
                    <a:pt x="126957" y="98447"/>
                    <a:pt x="127120" y="98023"/>
                  </a:cubicBezTo>
                  <a:close/>
                  <a:moveTo>
                    <a:pt x="101024" y="101285"/>
                  </a:moveTo>
                  <a:lnTo>
                    <a:pt x="101024" y="148519"/>
                  </a:lnTo>
                  <a:lnTo>
                    <a:pt x="94664" y="148519"/>
                  </a:lnTo>
                  <a:lnTo>
                    <a:pt x="94664" y="101285"/>
                  </a:lnTo>
                  <a:close/>
                  <a:moveTo>
                    <a:pt x="29032" y="1"/>
                  </a:moveTo>
                  <a:cubicBezTo>
                    <a:pt x="26423" y="1"/>
                    <a:pt x="24139" y="1762"/>
                    <a:pt x="23487" y="4306"/>
                  </a:cubicBezTo>
                  <a:lnTo>
                    <a:pt x="392" y="94631"/>
                  </a:lnTo>
                  <a:cubicBezTo>
                    <a:pt x="1" y="96262"/>
                    <a:pt x="327" y="97925"/>
                    <a:pt x="1338" y="99230"/>
                  </a:cubicBezTo>
                  <a:cubicBezTo>
                    <a:pt x="2382" y="100535"/>
                    <a:pt x="3915" y="101285"/>
                    <a:pt x="5579" y="101285"/>
                  </a:cubicBezTo>
                  <a:lnTo>
                    <a:pt x="17844" y="101285"/>
                  </a:lnTo>
                  <a:lnTo>
                    <a:pt x="17844" y="124119"/>
                  </a:lnTo>
                  <a:cubicBezTo>
                    <a:pt x="17844" y="125815"/>
                    <a:pt x="19214" y="127185"/>
                    <a:pt x="20877" y="127185"/>
                  </a:cubicBezTo>
                  <a:cubicBezTo>
                    <a:pt x="22574" y="127185"/>
                    <a:pt x="23944" y="125815"/>
                    <a:pt x="23944" y="124119"/>
                  </a:cubicBezTo>
                  <a:lnTo>
                    <a:pt x="23944" y="101285"/>
                  </a:lnTo>
                  <a:lnTo>
                    <a:pt x="30305" y="101285"/>
                  </a:lnTo>
                  <a:lnTo>
                    <a:pt x="30305" y="148519"/>
                  </a:lnTo>
                  <a:lnTo>
                    <a:pt x="23944" y="148519"/>
                  </a:lnTo>
                  <a:lnTo>
                    <a:pt x="23944" y="138407"/>
                  </a:lnTo>
                  <a:cubicBezTo>
                    <a:pt x="23944" y="136710"/>
                    <a:pt x="22574" y="135340"/>
                    <a:pt x="20877" y="135340"/>
                  </a:cubicBezTo>
                  <a:cubicBezTo>
                    <a:pt x="19214" y="135340"/>
                    <a:pt x="17844" y="136710"/>
                    <a:pt x="17844" y="138407"/>
                  </a:cubicBezTo>
                  <a:lnTo>
                    <a:pt x="17844" y="150345"/>
                  </a:lnTo>
                  <a:cubicBezTo>
                    <a:pt x="17844" y="152727"/>
                    <a:pt x="19768" y="154651"/>
                    <a:pt x="22150" y="154651"/>
                  </a:cubicBezTo>
                  <a:lnTo>
                    <a:pt x="32131" y="154651"/>
                  </a:lnTo>
                  <a:cubicBezTo>
                    <a:pt x="34480" y="154651"/>
                    <a:pt x="36437" y="152727"/>
                    <a:pt x="36437" y="150345"/>
                  </a:cubicBezTo>
                  <a:lnTo>
                    <a:pt x="36437" y="101285"/>
                  </a:lnTo>
                  <a:lnTo>
                    <a:pt x="88564" y="101285"/>
                  </a:lnTo>
                  <a:lnTo>
                    <a:pt x="88564" y="150345"/>
                  </a:lnTo>
                  <a:cubicBezTo>
                    <a:pt x="88564" y="152727"/>
                    <a:pt x="90488" y="154651"/>
                    <a:pt x="92869" y="154651"/>
                  </a:cubicBezTo>
                  <a:lnTo>
                    <a:pt x="102851" y="154651"/>
                  </a:lnTo>
                  <a:cubicBezTo>
                    <a:pt x="105200" y="154651"/>
                    <a:pt x="107157" y="152727"/>
                    <a:pt x="107157" y="150345"/>
                  </a:cubicBezTo>
                  <a:lnTo>
                    <a:pt x="107157" y="101285"/>
                  </a:lnTo>
                  <a:lnTo>
                    <a:pt x="117302" y="101285"/>
                  </a:lnTo>
                  <a:lnTo>
                    <a:pt x="117302" y="105982"/>
                  </a:lnTo>
                  <a:cubicBezTo>
                    <a:pt x="117302" y="108853"/>
                    <a:pt x="119650" y="111202"/>
                    <a:pt x="122553" y="111202"/>
                  </a:cubicBezTo>
                  <a:lnTo>
                    <a:pt x="125489" y="111202"/>
                  </a:lnTo>
                  <a:lnTo>
                    <a:pt x="125489" y="149400"/>
                  </a:lnTo>
                  <a:cubicBezTo>
                    <a:pt x="125489" y="152303"/>
                    <a:pt x="127838" y="154651"/>
                    <a:pt x="130741" y="154651"/>
                  </a:cubicBezTo>
                  <a:lnTo>
                    <a:pt x="195557" y="154651"/>
                  </a:lnTo>
                  <a:cubicBezTo>
                    <a:pt x="198460" y="154651"/>
                    <a:pt x="200809" y="152303"/>
                    <a:pt x="200809" y="149400"/>
                  </a:cubicBezTo>
                  <a:lnTo>
                    <a:pt x="200809" y="138929"/>
                  </a:lnTo>
                  <a:cubicBezTo>
                    <a:pt x="200809" y="137232"/>
                    <a:pt x="199439" y="135862"/>
                    <a:pt x="197742" y="135862"/>
                  </a:cubicBezTo>
                  <a:cubicBezTo>
                    <a:pt x="196046" y="135862"/>
                    <a:pt x="194676" y="137232"/>
                    <a:pt x="194676" y="138929"/>
                  </a:cubicBezTo>
                  <a:lnTo>
                    <a:pt x="194676" y="148519"/>
                  </a:lnTo>
                  <a:lnTo>
                    <a:pt x="131622" y="148519"/>
                  </a:lnTo>
                  <a:lnTo>
                    <a:pt x="131622" y="111202"/>
                  </a:lnTo>
                  <a:lnTo>
                    <a:pt x="194676" y="111202"/>
                  </a:lnTo>
                  <a:lnTo>
                    <a:pt x="194676" y="124641"/>
                  </a:lnTo>
                  <a:cubicBezTo>
                    <a:pt x="194676" y="126337"/>
                    <a:pt x="196046" y="127707"/>
                    <a:pt x="197742" y="127707"/>
                  </a:cubicBezTo>
                  <a:cubicBezTo>
                    <a:pt x="199439" y="127707"/>
                    <a:pt x="200809" y="126337"/>
                    <a:pt x="200809" y="124641"/>
                  </a:cubicBezTo>
                  <a:lnTo>
                    <a:pt x="200809" y="111202"/>
                  </a:lnTo>
                  <a:lnTo>
                    <a:pt x="203744" y="111202"/>
                  </a:lnTo>
                  <a:cubicBezTo>
                    <a:pt x="206648" y="111202"/>
                    <a:pt x="208996" y="108853"/>
                    <a:pt x="208996" y="105982"/>
                  </a:cubicBezTo>
                  <a:lnTo>
                    <a:pt x="208996" y="97142"/>
                  </a:lnTo>
                  <a:cubicBezTo>
                    <a:pt x="208996" y="94272"/>
                    <a:pt x="206648" y="91923"/>
                    <a:pt x="203777" y="91923"/>
                  </a:cubicBezTo>
                  <a:lnTo>
                    <a:pt x="195818" y="91923"/>
                  </a:lnTo>
                  <a:lnTo>
                    <a:pt x="195818" y="84714"/>
                  </a:lnTo>
                  <a:cubicBezTo>
                    <a:pt x="195818" y="80833"/>
                    <a:pt x="192882" y="77603"/>
                    <a:pt x="189098" y="77147"/>
                  </a:cubicBezTo>
                  <a:lnTo>
                    <a:pt x="189098" y="50920"/>
                  </a:lnTo>
                  <a:cubicBezTo>
                    <a:pt x="189098" y="44657"/>
                    <a:pt x="183977" y="39568"/>
                    <a:pt x="177714" y="39568"/>
                  </a:cubicBezTo>
                  <a:lnTo>
                    <a:pt x="113289" y="39568"/>
                  </a:lnTo>
                  <a:lnTo>
                    <a:pt x="104286" y="4306"/>
                  </a:lnTo>
                  <a:cubicBezTo>
                    <a:pt x="103634" y="1762"/>
                    <a:pt x="101351" y="1"/>
                    <a:pt x="987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2" name="Google Shape;822;p34"/>
          <p:cNvSpPr txBox="1"/>
          <p:nvPr/>
        </p:nvSpPr>
        <p:spPr>
          <a:xfrm>
            <a:off x="212350" y="1521800"/>
            <a:ext cx="5367600" cy="3109200"/>
          </a:xfrm>
          <a:prstGeom prst="rect">
            <a:avLst/>
          </a:prstGeom>
          <a:noFill/>
          <a:ln>
            <a:noFill/>
          </a:ln>
        </p:spPr>
        <p:txBody>
          <a:bodyPr anchorCtr="0" anchor="t" bIns="91425" lIns="91425" spcFirstLastPara="1" rIns="91425" wrap="square" tIns="91425">
            <a:spAutoFit/>
          </a:bodyPr>
          <a:lstStyle/>
          <a:p>
            <a:pPr indent="0" lvl="0" marL="228600" rtl="0" algn="l">
              <a:spcBef>
                <a:spcPts val="0"/>
              </a:spcBef>
              <a:spcAft>
                <a:spcPts val="0"/>
              </a:spcAft>
              <a:buNone/>
            </a:pPr>
            <a:r>
              <a:rPr lang="en" sz="1900">
                <a:solidFill>
                  <a:schemeClr val="dk1"/>
                </a:solidFill>
                <a:latin typeface="Montserrat"/>
                <a:ea typeface="Montserrat"/>
                <a:cs typeface="Montserrat"/>
                <a:sym typeface="Montserrat"/>
              </a:rPr>
              <a:t>Solar power is energy that is created by the sun and converted into usable energy that can provide electricity and heat. Solar energy is the cleanest form of energy and the most readily available. In fact, according to the US Department of Energy, enough sunlight strikes the earth's surface every hour and a half to power the entire world's energy consumption for a year.</a:t>
            </a:r>
            <a:endParaRPr sz="1300">
              <a:latin typeface="Montserrat"/>
              <a:ea typeface="Montserrat"/>
              <a:cs typeface="Montserrat"/>
              <a:sym typeface="Montserrat"/>
            </a:endParaRPr>
          </a:p>
        </p:txBody>
      </p:sp>
      <p:grpSp>
        <p:nvGrpSpPr>
          <p:cNvPr id="823" name="Google Shape;823;p34"/>
          <p:cNvGrpSpPr/>
          <p:nvPr/>
        </p:nvGrpSpPr>
        <p:grpSpPr>
          <a:xfrm>
            <a:off x="5639069" y="3055511"/>
            <a:ext cx="3505141" cy="2088178"/>
            <a:chOff x="2833392" y="1771591"/>
            <a:chExt cx="3476977" cy="2114611"/>
          </a:xfrm>
        </p:grpSpPr>
        <p:grpSp>
          <p:nvGrpSpPr>
            <p:cNvPr id="824" name="Google Shape;824;p34"/>
            <p:cNvGrpSpPr/>
            <p:nvPr/>
          </p:nvGrpSpPr>
          <p:grpSpPr>
            <a:xfrm>
              <a:off x="2833392" y="1771591"/>
              <a:ext cx="3476977" cy="2114611"/>
              <a:chOff x="2833392" y="1771591"/>
              <a:chExt cx="3476977" cy="2114611"/>
            </a:xfrm>
          </p:grpSpPr>
          <p:grpSp>
            <p:nvGrpSpPr>
              <p:cNvPr id="825" name="Google Shape;825;p34"/>
              <p:cNvGrpSpPr/>
              <p:nvPr/>
            </p:nvGrpSpPr>
            <p:grpSpPr>
              <a:xfrm>
                <a:off x="2833392" y="1771591"/>
                <a:ext cx="3476977" cy="2114611"/>
                <a:chOff x="3953084" y="1192896"/>
                <a:chExt cx="4742842" cy="2884478"/>
              </a:xfrm>
            </p:grpSpPr>
            <p:sp>
              <p:nvSpPr>
                <p:cNvPr id="826" name="Google Shape;826;p34"/>
                <p:cNvSpPr/>
                <p:nvPr/>
              </p:nvSpPr>
              <p:spPr>
                <a:xfrm>
                  <a:off x="3953096" y="1192896"/>
                  <a:ext cx="4742831" cy="2884122"/>
                </a:xfrm>
                <a:custGeom>
                  <a:rect b="b" l="l" r="r" t="t"/>
                  <a:pathLst>
                    <a:path extrusionOk="0" h="154873" w="254717">
                      <a:moveTo>
                        <a:pt x="143151" y="0"/>
                      </a:moveTo>
                      <a:cubicBezTo>
                        <a:pt x="129939" y="0"/>
                        <a:pt x="117001" y="3178"/>
                        <a:pt x="105777" y="11193"/>
                      </a:cubicBezTo>
                      <a:cubicBezTo>
                        <a:pt x="89637" y="22743"/>
                        <a:pt x="80488" y="41254"/>
                        <a:pt x="65686" y="54203"/>
                      </a:cubicBezTo>
                      <a:cubicBezTo>
                        <a:pt x="58330" y="60677"/>
                        <a:pt x="50275" y="62744"/>
                        <a:pt x="41521" y="66574"/>
                      </a:cubicBezTo>
                      <a:cubicBezTo>
                        <a:pt x="20183" y="75966"/>
                        <a:pt x="2341" y="94082"/>
                        <a:pt x="882" y="117973"/>
                      </a:cubicBezTo>
                      <a:cubicBezTo>
                        <a:pt x="0" y="130891"/>
                        <a:pt x="3070" y="143779"/>
                        <a:pt x="9697" y="154873"/>
                      </a:cubicBezTo>
                      <a:lnTo>
                        <a:pt x="238728" y="154873"/>
                      </a:lnTo>
                      <a:cubicBezTo>
                        <a:pt x="251464" y="134903"/>
                        <a:pt x="254716" y="109705"/>
                        <a:pt x="251069" y="86605"/>
                      </a:cubicBezTo>
                      <a:cubicBezTo>
                        <a:pt x="250400" y="82197"/>
                        <a:pt x="249367" y="77851"/>
                        <a:pt x="248029" y="73595"/>
                      </a:cubicBezTo>
                      <a:cubicBezTo>
                        <a:pt x="239093" y="45297"/>
                        <a:pt x="216144" y="22622"/>
                        <a:pt x="189001" y="10676"/>
                      </a:cubicBezTo>
                      <a:cubicBezTo>
                        <a:pt x="174939" y="4487"/>
                        <a:pt x="158851" y="0"/>
                        <a:pt x="1431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4"/>
                <p:cNvSpPr/>
                <p:nvPr/>
              </p:nvSpPr>
              <p:spPr>
                <a:xfrm>
                  <a:off x="4156290" y="1271028"/>
                  <a:ext cx="1279820" cy="1197223"/>
                </a:xfrm>
                <a:custGeom>
                  <a:rect b="b" l="l" r="r" t="t"/>
                  <a:pathLst>
                    <a:path extrusionOk="0" h="66081" w="70640">
                      <a:moveTo>
                        <a:pt x="35314" y="0"/>
                      </a:moveTo>
                      <a:cubicBezTo>
                        <a:pt x="22580" y="0"/>
                        <a:pt x="11011" y="7313"/>
                        <a:pt x="5502" y="18785"/>
                      </a:cubicBezTo>
                      <a:cubicBezTo>
                        <a:pt x="0" y="30305"/>
                        <a:pt x="1611" y="43983"/>
                        <a:pt x="9666" y="53892"/>
                      </a:cubicBezTo>
                      <a:lnTo>
                        <a:pt x="9666" y="53861"/>
                      </a:lnTo>
                      <a:cubicBezTo>
                        <a:pt x="9666" y="53861"/>
                        <a:pt x="26657" y="55533"/>
                        <a:pt x="35290" y="66081"/>
                      </a:cubicBezTo>
                      <a:cubicBezTo>
                        <a:pt x="35290" y="66081"/>
                        <a:pt x="44200" y="54101"/>
                        <a:pt x="60250" y="54101"/>
                      </a:cubicBezTo>
                      <a:cubicBezTo>
                        <a:pt x="60409" y="54101"/>
                        <a:pt x="60570" y="54102"/>
                        <a:pt x="60731" y="54105"/>
                      </a:cubicBezTo>
                      <a:cubicBezTo>
                        <a:pt x="68877" y="44287"/>
                        <a:pt x="70640" y="30639"/>
                        <a:pt x="65229" y="19059"/>
                      </a:cubicBezTo>
                      <a:cubicBezTo>
                        <a:pt x="59819" y="7478"/>
                        <a:pt x="48238" y="61"/>
                        <a:pt x="35472" y="1"/>
                      </a:cubicBezTo>
                      <a:cubicBezTo>
                        <a:pt x="35419" y="0"/>
                        <a:pt x="35367" y="0"/>
                        <a:pt x="35314" y="0"/>
                      </a:cubicBezTo>
                      <a:close/>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4"/>
                <p:cNvSpPr/>
                <p:nvPr/>
              </p:nvSpPr>
              <p:spPr>
                <a:xfrm>
                  <a:off x="4156290" y="1271028"/>
                  <a:ext cx="1279820" cy="1197223"/>
                </a:xfrm>
                <a:custGeom>
                  <a:rect b="b" l="l" r="r" t="t"/>
                  <a:pathLst>
                    <a:path extrusionOk="0" h="66081" w="70640">
                      <a:moveTo>
                        <a:pt x="35314" y="0"/>
                      </a:moveTo>
                      <a:cubicBezTo>
                        <a:pt x="22580" y="0"/>
                        <a:pt x="11011" y="7313"/>
                        <a:pt x="5502" y="18785"/>
                      </a:cubicBezTo>
                      <a:cubicBezTo>
                        <a:pt x="0" y="30305"/>
                        <a:pt x="1611" y="43983"/>
                        <a:pt x="9666" y="53892"/>
                      </a:cubicBezTo>
                      <a:lnTo>
                        <a:pt x="9666" y="53861"/>
                      </a:lnTo>
                      <a:cubicBezTo>
                        <a:pt x="9666" y="53861"/>
                        <a:pt x="26657" y="55533"/>
                        <a:pt x="35290" y="66081"/>
                      </a:cubicBezTo>
                      <a:cubicBezTo>
                        <a:pt x="35290" y="66081"/>
                        <a:pt x="44200" y="54101"/>
                        <a:pt x="60250" y="54101"/>
                      </a:cubicBezTo>
                      <a:cubicBezTo>
                        <a:pt x="60409" y="54101"/>
                        <a:pt x="60570" y="54102"/>
                        <a:pt x="60731" y="54105"/>
                      </a:cubicBezTo>
                      <a:cubicBezTo>
                        <a:pt x="68877" y="44287"/>
                        <a:pt x="70640" y="30639"/>
                        <a:pt x="65229" y="19059"/>
                      </a:cubicBezTo>
                      <a:cubicBezTo>
                        <a:pt x="59819" y="7478"/>
                        <a:pt x="48238" y="61"/>
                        <a:pt x="35472" y="1"/>
                      </a:cubicBezTo>
                      <a:cubicBezTo>
                        <a:pt x="35419" y="0"/>
                        <a:pt x="35367" y="0"/>
                        <a:pt x="353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4"/>
                <p:cNvSpPr/>
                <p:nvPr/>
              </p:nvSpPr>
              <p:spPr>
                <a:xfrm>
                  <a:off x="4504871" y="1548026"/>
                  <a:ext cx="587061" cy="2529348"/>
                </a:xfrm>
                <a:custGeom>
                  <a:rect b="b" l="l" r="r" t="t"/>
                  <a:pathLst>
                    <a:path extrusionOk="0" h="139608" w="32403">
                      <a:moveTo>
                        <a:pt x="15472" y="0"/>
                      </a:moveTo>
                      <a:lnTo>
                        <a:pt x="15229" y="22919"/>
                      </a:lnTo>
                      <a:cubicBezTo>
                        <a:pt x="9849" y="14712"/>
                        <a:pt x="1" y="12280"/>
                        <a:pt x="1" y="12280"/>
                      </a:cubicBezTo>
                      <a:lnTo>
                        <a:pt x="1" y="12280"/>
                      </a:lnTo>
                      <a:cubicBezTo>
                        <a:pt x="8694" y="15046"/>
                        <a:pt x="14013" y="23253"/>
                        <a:pt x="15229" y="25290"/>
                      </a:cubicBezTo>
                      <a:lnTo>
                        <a:pt x="15138" y="37113"/>
                      </a:lnTo>
                      <a:cubicBezTo>
                        <a:pt x="9727" y="29028"/>
                        <a:pt x="1" y="26627"/>
                        <a:pt x="1" y="26627"/>
                      </a:cubicBezTo>
                      <a:lnTo>
                        <a:pt x="1" y="26627"/>
                      </a:lnTo>
                      <a:cubicBezTo>
                        <a:pt x="8481" y="29302"/>
                        <a:pt x="13740" y="37205"/>
                        <a:pt x="15138" y="39484"/>
                      </a:cubicBezTo>
                      <a:lnTo>
                        <a:pt x="14895" y="139607"/>
                      </a:lnTo>
                      <a:lnTo>
                        <a:pt x="17782" y="139607"/>
                      </a:lnTo>
                      <a:lnTo>
                        <a:pt x="17083" y="46384"/>
                      </a:lnTo>
                      <a:cubicBezTo>
                        <a:pt x="18937" y="43588"/>
                        <a:pt x="24226" y="36597"/>
                        <a:pt x="32403" y="34074"/>
                      </a:cubicBezTo>
                      <a:lnTo>
                        <a:pt x="32403" y="34074"/>
                      </a:lnTo>
                      <a:cubicBezTo>
                        <a:pt x="32402" y="34074"/>
                        <a:pt x="22676" y="36384"/>
                        <a:pt x="17022" y="44135"/>
                      </a:cubicBezTo>
                      <a:lnTo>
                        <a:pt x="16688" y="32341"/>
                      </a:lnTo>
                      <a:cubicBezTo>
                        <a:pt x="18086" y="30123"/>
                        <a:pt x="23557" y="22159"/>
                        <a:pt x="32403" y="19484"/>
                      </a:cubicBezTo>
                      <a:lnTo>
                        <a:pt x="32403" y="19484"/>
                      </a:lnTo>
                      <a:cubicBezTo>
                        <a:pt x="32402" y="19484"/>
                        <a:pt x="22250" y="21886"/>
                        <a:pt x="16627" y="30062"/>
                      </a:cubicBezTo>
                      <a:lnTo>
                        <a:pt x="16323" y="18177"/>
                      </a:lnTo>
                      <a:lnTo>
                        <a:pt x="16354" y="18329"/>
                      </a:lnTo>
                      <a:cubicBezTo>
                        <a:pt x="16354" y="18329"/>
                        <a:pt x="22068" y="7995"/>
                        <a:pt x="32403" y="4833"/>
                      </a:cubicBezTo>
                      <a:lnTo>
                        <a:pt x="32403" y="4833"/>
                      </a:lnTo>
                      <a:cubicBezTo>
                        <a:pt x="32402" y="4834"/>
                        <a:pt x="21764" y="7357"/>
                        <a:pt x="16262" y="15989"/>
                      </a:cubicBezTo>
                      <a:lnTo>
                        <a:pt x="15472"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4"/>
                <p:cNvSpPr/>
                <p:nvPr/>
              </p:nvSpPr>
              <p:spPr>
                <a:xfrm>
                  <a:off x="4504871" y="1548026"/>
                  <a:ext cx="587061" cy="2529348"/>
                </a:xfrm>
                <a:custGeom>
                  <a:rect b="b" l="l" r="r" t="t"/>
                  <a:pathLst>
                    <a:path extrusionOk="0" h="139608" w="32403">
                      <a:moveTo>
                        <a:pt x="15472" y="0"/>
                      </a:moveTo>
                      <a:lnTo>
                        <a:pt x="15229" y="22919"/>
                      </a:lnTo>
                      <a:cubicBezTo>
                        <a:pt x="9849" y="14712"/>
                        <a:pt x="1" y="12280"/>
                        <a:pt x="1" y="12280"/>
                      </a:cubicBezTo>
                      <a:lnTo>
                        <a:pt x="1" y="12280"/>
                      </a:lnTo>
                      <a:cubicBezTo>
                        <a:pt x="8694" y="15046"/>
                        <a:pt x="14013" y="23253"/>
                        <a:pt x="15229" y="25290"/>
                      </a:cubicBezTo>
                      <a:lnTo>
                        <a:pt x="15138" y="37113"/>
                      </a:lnTo>
                      <a:cubicBezTo>
                        <a:pt x="9727" y="29028"/>
                        <a:pt x="1" y="26627"/>
                        <a:pt x="1" y="26627"/>
                      </a:cubicBezTo>
                      <a:lnTo>
                        <a:pt x="1" y="26627"/>
                      </a:lnTo>
                      <a:cubicBezTo>
                        <a:pt x="8481" y="29302"/>
                        <a:pt x="13740" y="37205"/>
                        <a:pt x="15138" y="39484"/>
                      </a:cubicBezTo>
                      <a:lnTo>
                        <a:pt x="14895" y="139607"/>
                      </a:lnTo>
                      <a:lnTo>
                        <a:pt x="17782" y="139607"/>
                      </a:lnTo>
                      <a:lnTo>
                        <a:pt x="17083" y="46384"/>
                      </a:lnTo>
                      <a:cubicBezTo>
                        <a:pt x="18937" y="43588"/>
                        <a:pt x="24226" y="36597"/>
                        <a:pt x="32403" y="34074"/>
                      </a:cubicBezTo>
                      <a:lnTo>
                        <a:pt x="32403" y="34074"/>
                      </a:lnTo>
                      <a:cubicBezTo>
                        <a:pt x="32402" y="34074"/>
                        <a:pt x="22676" y="36384"/>
                        <a:pt x="17022" y="44135"/>
                      </a:cubicBezTo>
                      <a:lnTo>
                        <a:pt x="16688" y="32341"/>
                      </a:lnTo>
                      <a:cubicBezTo>
                        <a:pt x="18086" y="30123"/>
                        <a:pt x="23557" y="22159"/>
                        <a:pt x="32403" y="19484"/>
                      </a:cubicBezTo>
                      <a:lnTo>
                        <a:pt x="32403" y="19484"/>
                      </a:lnTo>
                      <a:cubicBezTo>
                        <a:pt x="32402" y="19484"/>
                        <a:pt x="22250" y="21886"/>
                        <a:pt x="16627" y="30062"/>
                      </a:cubicBezTo>
                      <a:lnTo>
                        <a:pt x="16323" y="18177"/>
                      </a:lnTo>
                      <a:lnTo>
                        <a:pt x="16354" y="18329"/>
                      </a:lnTo>
                      <a:cubicBezTo>
                        <a:pt x="16354" y="18329"/>
                        <a:pt x="22068" y="7995"/>
                        <a:pt x="32403" y="4833"/>
                      </a:cubicBezTo>
                      <a:lnTo>
                        <a:pt x="32403" y="4833"/>
                      </a:lnTo>
                      <a:cubicBezTo>
                        <a:pt x="32402" y="4834"/>
                        <a:pt x="21764" y="7357"/>
                        <a:pt x="16262" y="15989"/>
                      </a:cubicBezTo>
                      <a:lnTo>
                        <a:pt x="154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4"/>
                <p:cNvSpPr/>
                <p:nvPr/>
              </p:nvSpPr>
              <p:spPr>
                <a:xfrm>
                  <a:off x="3953084" y="2438483"/>
                  <a:ext cx="1043586" cy="975863"/>
                </a:xfrm>
                <a:custGeom>
                  <a:rect b="b" l="l" r="r" t="t"/>
                  <a:pathLst>
                    <a:path extrusionOk="0" h="53863" w="57601">
                      <a:moveTo>
                        <a:pt x="28748" y="1"/>
                      </a:moveTo>
                      <a:cubicBezTo>
                        <a:pt x="18385" y="1"/>
                        <a:pt x="8975" y="5945"/>
                        <a:pt x="4499" y="15290"/>
                      </a:cubicBezTo>
                      <a:cubicBezTo>
                        <a:pt x="0" y="24682"/>
                        <a:pt x="1307" y="35838"/>
                        <a:pt x="7873" y="43923"/>
                      </a:cubicBezTo>
                      <a:lnTo>
                        <a:pt x="7873" y="43892"/>
                      </a:lnTo>
                      <a:cubicBezTo>
                        <a:pt x="7873" y="43892"/>
                        <a:pt x="21733" y="45260"/>
                        <a:pt x="28785" y="53862"/>
                      </a:cubicBezTo>
                      <a:cubicBezTo>
                        <a:pt x="28785" y="53862"/>
                        <a:pt x="36067" y="44103"/>
                        <a:pt x="49153" y="44103"/>
                      </a:cubicBezTo>
                      <a:cubicBezTo>
                        <a:pt x="49273" y="44103"/>
                        <a:pt x="49394" y="44103"/>
                        <a:pt x="49515" y="44105"/>
                      </a:cubicBezTo>
                      <a:cubicBezTo>
                        <a:pt x="56171" y="36081"/>
                        <a:pt x="57600" y="24956"/>
                        <a:pt x="53193" y="15533"/>
                      </a:cubicBezTo>
                      <a:cubicBezTo>
                        <a:pt x="48785" y="6080"/>
                        <a:pt x="39332" y="62"/>
                        <a:pt x="28907" y="1"/>
                      </a:cubicBezTo>
                      <a:cubicBezTo>
                        <a:pt x="28854" y="1"/>
                        <a:pt x="28801" y="1"/>
                        <a:pt x="28748" y="1"/>
                      </a:cubicBezTo>
                      <a:close/>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4"/>
                <p:cNvSpPr/>
                <p:nvPr/>
              </p:nvSpPr>
              <p:spPr>
                <a:xfrm>
                  <a:off x="3953084" y="2438483"/>
                  <a:ext cx="1043586" cy="975863"/>
                </a:xfrm>
                <a:custGeom>
                  <a:rect b="b" l="l" r="r" t="t"/>
                  <a:pathLst>
                    <a:path extrusionOk="0" h="53863" w="57601">
                      <a:moveTo>
                        <a:pt x="28748" y="1"/>
                      </a:moveTo>
                      <a:cubicBezTo>
                        <a:pt x="18385" y="1"/>
                        <a:pt x="8975" y="5945"/>
                        <a:pt x="4499" y="15290"/>
                      </a:cubicBezTo>
                      <a:cubicBezTo>
                        <a:pt x="0" y="24682"/>
                        <a:pt x="1307" y="35838"/>
                        <a:pt x="7873" y="43923"/>
                      </a:cubicBezTo>
                      <a:lnTo>
                        <a:pt x="7873" y="43892"/>
                      </a:lnTo>
                      <a:cubicBezTo>
                        <a:pt x="7873" y="43892"/>
                        <a:pt x="21733" y="45260"/>
                        <a:pt x="28785" y="53862"/>
                      </a:cubicBezTo>
                      <a:cubicBezTo>
                        <a:pt x="28785" y="53862"/>
                        <a:pt x="36067" y="44103"/>
                        <a:pt x="49153" y="44103"/>
                      </a:cubicBezTo>
                      <a:cubicBezTo>
                        <a:pt x="49273" y="44103"/>
                        <a:pt x="49394" y="44103"/>
                        <a:pt x="49515" y="44105"/>
                      </a:cubicBezTo>
                      <a:cubicBezTo>
                        <a:pt x="56171" y="36081"/>
                        <a:pt x="57600" y="24956"/>
                        <a:pt x="53193" y="15533"/>
                      </a:cubicBezTo>
                      <a:cubicBezTo>
                        <a:pt x="48785" y="6080"/>
                        <a:pt x="39332" y="62"/>
                        <a:pt x="28907" y="1"/>
                      </a:cubicBezTo>
                      <a:cubicBezTo>
                        <a:pt x="28854" y="1"/>
                        <a:pt x="28801" y="1"/>
                        <a:pt x="287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4"/>
                <p:cNvSpPr/>
                <p:nvPr/>
              </p:nvSpPr>
              <p:spPr>
                <a:xfrm>
                  <a:off x="4236696" y="2664282"/>
                  <a:ext cx="479117" cy="1412531"/>
                </a:xfrm>
                <a:custGeom>
                  <a:rect b="b" l="l" r="r" t="t"/>
                  <a:pathLst>
                    <a:path extrusionOk="0" h="77965" w="26445">
                      <a:moveTo>
                        <a:pt x="12645" y="0"/>
                      </a:moveTo>
                      <a:lnTo>
                        <a:pt x="12432" y="18663"/>
                      </a:lnTo>
                      <a:cubicBezTo>
                        <a:pt x="8025" y="11976"/>
                        <a:pt x="0" y="10001"/>
                        <a:pt x="0" y="10000"/>
                      </a:cubicBezTo>
                      <a:lnTo>
                        <a:pt x="0" y="10000"/>
                      </a:lnTo>
                      <a:cubicBezTo>
                        <a:pt x="7113" y="12250"/>
                        <a:pt x="11429" y="18967"/>
                        <a:pt x="12432" y="20609"/>
                      </a:cubicBezTo>
                      <a:lnTo>
                        <a:pt x="12371" y="30244"/>
                      </a:lnTo>
                      <a:cubicBezTo>
                        <a:pt x="7933" y="23648"/>
                        <a:pt x="0" y="21703"/>
                        <a:pt x="0" y="21703"/>
                      </a:cubicBezTo>
                      <a:lnTo>
                        <a:pt x="0" y="21703"/>
                      </a:lnTo>
                      <a:cubicBezTo>
                        <a:pt x="6930" y="23891"/>
                        <a:pt x="11246" y="30305"/>
                        <a:pt x="12341" y="32159"/>
                      </a:cubicBezTo>
                      <a:lnTo>
                        <a:pt x="12249" y="77965"/>
                      </a:lnTo>
                      <a:lnTo>
                        <a:pt x="14256" y="77965"/>
                      </a:lnTo>
                      <a:lnTo>
                        <a:pt x="13952" y="37812"/>
                      </a:lnTo>
                      <a:cubicBezTo>
                        <a:pt x="15471" y="35533"/>
                        <a:pt x="19788" y="29818"/>
                        <a:pt x="26444" y="27782"/>
                      </a:cubicBezTo>
                      <a:lnTo>
                        <a:pt x="26444" y="27782"/>
                      </a:lnTo>
                      <a:cubicBezTo>
                        <a:pt x="26444" y="27782"/>
                        <a:pt x="18511" y="29667"/>
                        <a:pt x="13891" y="35989"/>
                      </a:cubicBezTo>
                      <a:lnTo>
                        <a:pt x="13648" y="26353"/>
                      </a:lnTo>
                      <a:cubicBezTo>
                        <a:pt x="14772" y="24530"/>
                        <a:pt x="19240" y="18055"/>
                        <a:pt x="26444" y="15867"/>
                      </a:cubicBezTo>
                      <a:lnTo>
                        <a:pt x="26444" y="15867"/>
                      </a:lnTo>
                      <a:cubicBezTo>
                        <a:pt x="26444" y="15867"/>
                        <a:pt x="18176" y="17812"/>
                        <a:pt x="13587" y="24469"/>
                      </a:cubicBezTo>
                      <a:lnTo>
                        <a:pt x="13347" y="14919"/>
                      </a:lnTo>
                      <a:lnTo>
                        <a:pt x="13347" y="14919"/>
                      </a:lnTo>
                      <a:cubicBezTo>
                        <a:pt x="13480" y="14683"/>
                        <a:pt x="18146" y="6468"/>
                        <a:pt x="26444" y="3921"/>
                      </a:cubicBezTo>
                      <a:lnTo>
                        <a:pt x="26444" y="3921"/>
                      </a:lnTo>
                      <a:cubicBezTo>
                        <a:pt x="26444" y="3921"/>
                        <a:pt x="17781" y="5988"/>
                        <a:pt x="13283" y="13040"/>
                      </a:cubicBezTo>
                      <a:lnTo>
                        <a:pt x="12645"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4"/>
                <p:cNvSpPr/>
                <p:nvPr/>
              </p:nvSpPr>
              <p:spPr>
                <a:xfrm>
                  <a:off x="4236696" y="2664282"/>
                  <a:ext cx="479117" cy="1412531"/>
                </a:xfrm>
                <a:custGeom>
                  <a:rect b="b" l="l" r="r" t="t"/>
                  <a:pathLst>
                    <a:path extrusionOk="0" h="77965" w="26445">
                      <a:moveTo>
                        <a:pt x="12645" y="0"/>
                      </a:moveTo>
                      <a:lnTo>
                        <a:pt x="12432" y="18663"/>
                      </a:lnTo>
                      <a:cubicBezTo>
                        <a:pt x="8025" y="11976"/>
                        <a:pt x="0" y="10001"/>
                        <a:pt x="0" y="10000"/>
                      </a:cubicBezTo>
                      <a:lnTo>
                        <a:pt x="0" y="10000"/>
                      </a:lnTo>
                      <a:cubicBezTo>
                        <a:pt x="7113" y="12250"/>
                        <a:pt x="11429" y="18967"/>
                        <a:pt x="12432" y="20609"/>
                      </a:cubicBezTo>
                      <a:lnTo>
                        <a:pt x="12371" y="30244"/>
                      </a:lnTo>
                      <a:cubicBezTo>
                        <a:pt x="7933" y="23648"/>
                        <a:pt x="0" y="21703"/>
                        <a:pt x="0" y="21703"/>
                      </a:cubicBezTo>
                      <a:lnTo>
                        <a:pt x="0" y="21703"/>
                      </a:lnTo>
                      <a:cubicBezTo>
                        <a:pt x="6930" y="23891"/>
                        <a:pt x="11246" y="30305"/>
                        <a:pt x="12341" y="32159"/>
                      </a:cubicBezTo>
                      <a:lnTo>
                        <a:pt x="12249" y="77965"/>
                      </a:lnTo>
                      <a:lnTo>
                        <a:pt x="14256" y="77965"/>
                      </a:lnTo>
                      <a:lnTo>
                        <a:pt x="13952" y="37812"/>
                      </a:lnTo>
                      <a:cubicBezTo>
                        <a:pt x="15471" y="35533"/>
                        <a:pt x="19788" y="29818"/>
                        <a:pt x="26444" y="27782"/>
                      </a:cubicBezTo>
                      <a:lnTo>
                        <a:pt x="26444" y="27782"/>
                      </a:lnTo>
                      <a:cubicBezTo>
                        <a:pt x="26444" y="27782"/>
                        <a:pt x="18511" y="29667"/>
                        <a:pt x="13891" y="35989"/>
                      </a:cubicBezTo>
                      <a:lnTo>
                        <a:pt x="13648" y="26353"/>
                      </a:lnTo>
                      <a:cubicBezTo>
                        <a:pt x="14772" y="24530"/>
                        <a:pt x="19240" y="18055"/>
                        <a:pt x="26444" y="15867"/>
                      </a:cubicBezTo>
                      <a:lnTo>
                        <a:pt x="26444" y="15867"/>
                      </a:lnTo>
                      <a:cubicBezTo>
                        <a:pt x="26444" y="15867"/>
                        <a:pt x="18176" y="17812"/>
                        <a:pt x="13587" y="24469"/>
                      </a:cubicBezTo>
                      <a:lnTo>
                        <a:pt x="13347" y="14919"/>
                      </a:lnTo>
                      <a:lnTo>
                        <a:pt x="13347" y="14919"/>
                      </a:lnTo>
                      <a:cubicBezTo>
                        <a:pt x="13480" y="14683"/>
                        <a:pt x="18146" y="6468"/>
                        <a:pt x="26444" y="3921"/>
                      </a:cubicBezTo>
                      <a:lnTo>
                        <a:pt x="26444" y="3921"/>
                      </a:lnTo>
                      <a:cubicBezTo>
                        <a:pt x="26444" y="3921"/>
                        <a:pt x="17781" y="5988"/>
                        <a:pt x="13283" y="13040"/>
                      </a:cubicBezTo>
                      <a:lnTo>
                        <a:pt x="1264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4"/>
                <p:cNvSpPr/>
                <p:nvPr/>
              </p:nvSpPr>
              <p:spPr>
                <a:xfrm>
                  <a:off x="7567834" y="2438483"/>
                  <a:ext cx="1044130" cy="975863"/>
                </a:xfrm>
                <a:custGeom>
                  <a:rect b="b" l="l" r="r" t="t"/>
                  <a:pathLst>
                    <a:path extrusionOk="0" h="53863" w="57631">
                      <a:moveTo>
                        <a:pt x="28779" y="1"/>
                      </a:moveTo>
                      <a:cubicBezTo>
                        <a:pt x="18416" y="1"/>
                        <a:pt x="8975" y="5945"/>
                        <a:pt x="4499" y="15290"/>
                      </a:cubicBezTo>
                      <a:cubicBezTo>
                        <a:pt x="1" y="24682"/>
                        <a:pt x="1338" y="35838"/>
                        <a:pt x="7904" y="43923"/>
                      </a:cubicBezTo>
                      <a:lnTo>
                        <a:pt x="7934" y="43892"/>
                      </a:lnTo>
                      <a:cubicBezTo>
                        <a:pt x="7934" y="43892"/>
                        <a:pt x="21764" y="45260"/>
                        <a:pt x="28785" y="53862"/>
                      </a:cubicBezTo>
                      <a:cubicBezTo>
                        <a:pt x="28785" y="53862"/>
                        <a:pt x="36098" y="44103"/>
                        <a:pt x="49184" y="44103"/>
                      </a:cubicBezTo>
                      <a:cubicBezTo>
                        <a:pt x="49304" y="44103"/>
                        <a:pt x="49425" y="44103"/>
                        <a:pt x="49546" y="44105"/>
                      </a:cubicBezTo>
                      <a:cubicBezTo>
                        <a:pt x="56202" y="36081"/>
                        <a:pt x="57631" y="24956"/>
                        <a:pt x="53224" y="15533"/>
                      </a:cubicBezTo>
                      <a:cubicBezTo>
                        <a:pt x="48816" y="6080"/>
                        <a:pt x="39363" y="32"/>
                        <a:pt x="28937" y="1"/>
                      </a:cubicBezTo>
                      <a:cubicBezTo>
                        <a:pt x="28885" y="1"/>
                        <a:pt x="28832" y="1"/>
                        <a:pt x="28779" y="1"/>
                      </a:cubicBezTo>
                      <a:close/>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4"/>
                <p:cNvSpPr/>
                <p:nvPr/>
              </p:nvSpPr>
              <p:spPr>
                <a:xfrm>
                  <a:off x="7567834" y="2438483"/>
                  <a:ext cx="1044130" cy="975863"/>
                </a:xfrm>
                <a:custGeom>
                  <a:rect b="b" l="l" r="r" t="t"/>
                  <a:pathLst>
                    <a:path extrusionOk="0" h="53863" w="57631">
                      <a:moveTo>
                        <a:pt x="28779" y="1"/>
                      </a:moveTo>
                      <a:cubicBezTo>
                        <a:pt x="18416" y="1"/>
                        <a:pt x="8975" y="5945"/>
                        <a:pt x="4499" y="15290"/>
                      </a:cubicBezTo>
                      <a:cubicBezTo>
                        <a:pt x="1" y="24682"/>
                        <a:pt x="1338" y="35838"/>
                        <a:pt x="7904" y="43923"/>
                      </a:cubicBezTo>
                      <a:lnTo>
                        <a:pt x="7934" y="43892"/>
                      </a:lnTo>
                      <a:cubicBezTo>
                        <a:pt x="7934" y="43892"/>
                        <a:pt x="21764" y="45260"/>
                        <a:pt x="28785" y="53862"/>
                      </a:cubicBezTo>
                      <a:cubicBezTo>
                        <a:pt x="28785" y="53862"/>
                        <a:pt x="36098" y="44103"/>
                        <a:pt x="49184" y="44103"/>
                      </a:cubicBezTo>
                      <a:cubicBezTo>
                        <a:pt x="49304" y="44103"/>
                        <a:pt x="49425" y="44103"/>
                        <a:pt x="49546" y="44105"/>
                      </a:cubicBezTo>
                      <a:cubicBezTo>
                        <a:pt x="56202" y="36081"/>
                        <a:pt x="57631" y="24956"/>
                        <a:pt x="53224" y="15533"/>
                      </a:cubicBezTo>
                      <a:cubicBezTo>
                        <a:pt x="48816" y="6080"/>
                        <a:pt x="39363" y="32"/>
                        <a:pt x="28937" y="1"/>
                      </a:cubicBezTo>
                      <a:cubicBezTo>
                        <a:pt x="28885" y="1"/>
                        <a:pt x="28832" y="1"/>
                        <a:pt x="287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4"/>
                <p:cNvSpPr/>
                <p:nvPr/>
              </p:nvSpPr>
              <p:spPr>
                <a:xfrm>
                  <a:off x="7852550" y="2663720"/>
                  <a:ext cx="478574" cy="1413093"/>
                </a:xfrm>
                <a:custGeom>
                  <a:rect b="b" l="l" r="r" t="t"/>
                  <a:pathLst>
                    <a:path extrusionOk="0" h="77996" w="26415">
                      <a:moveTo>
                        <a:pt x="12645" y="1"/>
                      </a:moveTo>
                      <a:lnTo>
                        <a:pt x="12432" y="18694"/>
                      </a:lnTo>
                      <a:cubicBezTo>
                        <a:pt x="8025" y="12008"/>
                        <a:pt x="1" y="10032"/>
                        <a:pt x="0" y="10031"/>
                      </a:cubicBezTo>
                      <a:lnTo>
                        <a:pt x="0" y="10031"/>
                      </a:lnTo>
                      <a:cubicBezTo>
                        <a:pt x="7082" y="12281"/>
                        <a:pt x="11429" y="18968"/>
                        <a:pt x="12402" y="20640"/>
                      </a:cubicBezTo>
                      <a:lnTo>
                        <a:pt x="12341" y="30275"/>
                      </a:lnTo>
                      <a:cubicBezTo>
                        <a:pt x="7934" y="23680"/>
                        <a:pt x="1" y="21734"/>
                        <a:pt x="0" y="21734"/>
                      </a:cubicBezTo>
                      <a:lnTo>
                        <a:pt x="0" y="21734"/>
                      </a:lnTo>
                      <a:cubicBezTo>
                        <a:pt x="6930" y="23922"/>
                        <a:pt x="11216" y="30336"/>
                        <a:pt x="12341" y="32190"/>
                      </a:cubicBezTo>
                      <a:lnTo>
                        <a:pt x="12250" y="77996"/>
                      </a:lnTo>
                      <a:lnTo>
                        <a:pt x="14225" y="77996"/>
                      </a:lnTo>
                      <a:lnTo>
                        <a:pt x="13921" y="37813"/>
                      </a:lnTo>
                      <a:cubicBezTo>
                        <a:pt x="15441" y="35533"/>
                        <a:pt x="19757" y="29849"/>
                        <a:pt x="26414" y="27813"/>
                      </a:cubicBezTo>
                      <a:lnTo>
                        <a:pt x="26414" y="27813"/>
                      </a:lnTo>
                      <a:cubicBezTo>
                        <a:pt x="26413" y="27813"/>
                        <a:pt x="18511" y="29667"/>
                        <a:pt x="13891" y="35989"/>
                      </a:cubicBezTo>
                      <a:lnTo>
                        <a:pt x="13617" y="26384"/>
                      </a:lnTo>
                      <a:cubicBezTo>
                        <a:pt x="14773" y="24561"/>
                        <a:pt x="19210" y="18086"/>
                        <a:pt x="26414" y="15867"/>
                      </a:cubicBezTo>
                      <a:lnTo>
                        <a:pt x="26414" y="15867"/>
                      </a:lnTo>
                      <a:cubicBezTo>
                        <a:pt x="26413" y="15868"/>
                        <a:pt x="18146" y="17844"/>
                        <a:pt x="13587" y="24500"/>
                      </a:cubicBezTo>
                      <a:lnTo>
                        <a:pt x="13317" y="14919"/>
                      </a:lnTo>
                      <a:lnTo>
                        <a:pt x="13317" y="14919"/>
                      </a:lnTo>
                      <a:cubicBezTo>
                        <a:pt x="13457" y="14670"/>
                        <a:pt x="18123" y="6467"/>
                        <a:pt x="26414" y="3952"/>
                      </a:cubicBezTo>
                      <a:lnTo>
                        <a:pt x="26414" y="3952"/>
                      </a:lnTo>
                      <a:cubicBezTo>
                        <a:pt x="26413" y="3953"/>
                        <a:pt x="17751" y="5989"/>
                        <a:pt x="13253" y="13041"/>
                      </a:cubicBezTo>
                      <a:lnTo>
                        <a:pt x="12645"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4"/>
                <p:cNvSpPr/>
                <p:nvPr/>
              </p:nvSpPr>
              <p:spPr>
                <a:xfrm>
                  <a:off x="7852550" y="2663720"/>
                  <a:ext cx="478574" cy="1413093"/>
                </a:xfrm>
                <a:custGeom>
                  <a:rect b="b" l="l" r="r" t="t"/>
                  <a:pathLst>
                    <a:path extrusionOk="0" h="77996" w="26415">
                      <a:moveTo>
                        <a:pt x="12645" y="1"/>
                      </a:moveTo>
                      <a:lnTo>
                        <a:pt x="12432" y="18694"/>
                      </a:lnTo>
                      <a:cubicBezTo>
                        <a:pt x="8025" y="12008"/>
                        <a:pt x="1" y="10032"/>
                        <a:pt x="0" y="10031"/>
                      </a:cubicBezTo>
                      <a:lnTo>
                        <a:pt x="0" y="10031"/>
                      </a:lnTo>
                      <a:cubicBezTo>
                        <a:pt x="7082" y="12281"/>
                        <a:pt x="11429" y="18968"/>
                        <a:pt x="12402" y="20640"/>
                      </a:cubicBezTo>
                      <a:lnTo>
                        <a:pt x="12341" y="30275"/>
                      </a:lnTo>
                      <a:cubicBezTo>
                        <a:pt x="7934" y="23680"/>
                        <a:pt x="1" y="21734"/>
                        <a:pt x="0" y="21734"/>
                      </a:cubicBezTo>
                      <a:lnTo>
                        <a:pt x="0" y="21734"/>
                      </a:lnTo>
                      <a:cubicBezTo>
                        <a:pt x="6930" y="23922"/>
                        <a:pt x="11216" y="30336"/>
                        <a:pt x="12341" y="32190"/>
                      </a:cubicBezTo>
                      <a:lnTo>
                        <a:pt x="12250" y="77996"/>
                      </a:lnTo>
                      <a:lnTo>
                        <a:pt x="14225" y="77996"/>
                      </a:lnTo>
                      <a:lnTo>
                        <a:pt x="13921" y="37813"/>
                      </a:lnTo>
                      <a:cubicBezTo>
                        <a:pt x="15441" y="35533"/>
                        <a:pt x="19757" y="29849"/>
                        <a:pt x="26414" y="27813"/>
                      </a:cubicBezTo>
                      <a:lnTo>
                        <a:pt x="26414" y="27813"/>
                      </a:lnTo>
                      <a:cubicBezTo>
                        <a:pt x="26413" y="27813"/>
                        <a:pt x="18511" y="29667"/>
                        <a:pt x="13891" y="35989"/>
                      </a:cubicBezTo>
                      <a:lnTo>
                        <a:pt x="13617" y="26384"/>
                      </a:lnTo>
                      <a:cubicBezTo>
                        <a:pt x="14773" y="24561"/>
                        <a:pt x="19210" y="18086"/>
                        <a:pt x="26414" y="15867"/>
                      </a:cubicBezTo>
                      <a:lnTo>
                        <a:pt x="26414" y="15867"/>
                      </a:lnTo>
                      <a:cubicBezTo>
                        <a:pt x="26413" y="15868"/>
                        <a:pt x="18146" y="17844"/>
                        <a:pt x="13587" y="24500"/>
                      </a:cubicBezTo>
                      <a:lnTo>
                        <a:pt x="13317" y="14919"/>
                      </a:lnTo>
                      <a:lnTo>
                        <a:pt x="13317" y="14919"/>
                      </a:lnTo>
                      <a:cubicBezTo>
                        <a:pt x="13457" y="14670"/>
                        <a:pt x="18123" y="6467"/>
                        <a:pt x="26414" y="3952"/>
                      </a:cubicBezTo>
                      <a:lnTo>
                        <a:pt x="26414" y="3952"/>
                      </a:lnTo>
                      <a:cubicBezTo>
                        <a:pt x="26413" y="3953"/>
                        <a:pt x="17751" y="5989"/>
                        <a:pt x="13253" y="13041"/>
                      </a:cubicBezTo>
                      <a:lnTo>
                        <a:pt x="126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4"/>
                <p:cNvSpPr/>
                <p:nvPr/>
              </p:nvSpPr>
              <p:spPr>
                <a:xfrm>
                  <a:off x="7094242" y="2122405"/>
                  <a:ext cx="247829" cy="248373"/>
                </a:xfrm>
                <a:custGeom>
                  <a:rect b="b" l="l" r="r" t="t"/>
                  <a:pathLst>
                    <a:path extrusionOk="0" fill="none" h="13709" w="13679">
                      <a:moveTo>
                        <a:pt x="13678" y="0"/>
                      </a:moveTo>
                      <a:lnTo>
                        <a:pt x="0" y="13708"/>
                      </a:lnTo>
                    </a:path>
                  </a:pathLst>
                </a:custGeom>
                <a:no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4"/>
                <p:cNvSpPr/>
                <p:nvPr/>
              </p:nvSpPr>
              <p:spPr>
                <a:xfrm>
                  <a:off x="7059547" y="2336609"/>
                  <a:ext cx="68303" cy="68321"/>
                </a:xfrm>
                <a:custGeom>
                  <a:rect b="b" l="l" r="r" t="t"/>
                  <a:pathLst>
                    <a:path extrusionOk="0" h="3771" w="3770">
                      <a:moveTo>
                        <a:pt x="1581" y="1"/>
                      </a:moveTo>
                      <a:lnTo>
                        <a:pt x="0" y="3770"/>
                      </a:lnTo>
                      <a:lnTo>
                        <a:pt x="3769" y="2189"/>
                      </a:lnTo>
                      <a:lnTo>
                        <a:pt x="2067" y="1734"/>
                      </a:lnTo>
                      <a:lnTo>
                        <a:pt x="158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4"/>
                <p:cNvSpPr/>
                <p:nvPr/>
              </p:nvSpPr>
              <p:spPr>
                <a:xfrm>
                  <a:off x="7353069" y="2171957"/>
                  <a:ext cx="118960" cy="204329"/>
                </a:xfrm>
                <a:custGeom>
                  <a:rect b="b" l="l" r="r" t="t"/>
                  <a:pathLst>
                    <a:path extrusionOk="0" fill="none" h="11278" w="6566">
                      <a:moveTo>
                        <a:pt x="6566" y="1"/>
                      </a:moveTo>
                      <a:lnTo>
                        <a:pt x="0" y="11277"/>
                      </a:lnTo>
                    </a:path>
                  </a:pathLst>
                </a:custGeom>
                <a:no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4"/>
                <p:cNvSpPr/>
                <p:nvPr/>
              </p:nvSpPr>
              <p:spPr>
                <a:xfrm>
                  <a:off x="7328828" y="2345432"/>
                  <a:ext cx="58393" cy="73249"/>
                </a:xfrm>
                <a:custGeom>
                  <a:rect b="b" l="l" r="r" t="t"/>
                  <a:pathLst>
                    <a:path extrusionOk="0" h="4043" w="3223">
                      <a:moveTo>
                        <a:pt x="548" y="0"/>
                      </a:moveTo>
                      <a:lnTo>
                        <a:pt x="1" y="4043"/>
                      </a:lnTo>
                      <a:lnTo>
                        <a:pt x="3223" y="1550"/>
                      </a:lnTo>
                      <a:lnTo>
                        <a:pt x="1460" y="1550"/>
                      </a:lnTo>
                      <a:lnTo>
                        <a:pt x="548"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4"/>
                <p:cNvSpPr/>
                <p:nvPr/>
              </p:nvSpPr>
              <p:spPr>
                <a:xfrm>
                  <a:off x="6625597" y="1893853"/>
                  <a:ext cx="770447" cy="480784"/>
                </a:xfrm>
                <a:custGeom>
                  <a:rect b="b" l="l" r="r" t="t"/>
                  <a:pathLst>
                    <a:path extrusionOk="0" fill="none" h="26537" w="42525">
                      <a:moveTo>
                        <a:pt x="42524" y="1"/>
                      </a:moveTo>
                      <a:lnTo>
                        <a:pt x="1" y="26536"/>
                      </a:lnTo>
                    </a:path>
                  </a:pathLst>
                </a:custGeom>
                <a:no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4"/>
                <p:cNvSpPr/>
                <p:nvPr/>
              </p:nvSpPr>
              <p:spPr>
                <a:xfrm>
                  <a:off x="6584851" y="2340468"/>
                  <a:ext cx="72706" cy="60041"/>
                </a:xfrm>
                <a:custGeom>
                  <a:rect b="b" l="l" r="r" t="t"/>
                  <a:pathLst>
                    <a:path extrusionOk="0" h="3314" w="4013">
                      <a:moveTo>
                        <a:pt x="2371" y="1"/>
                      </a:moveTo>
                      <a:lnTo>
                        <a:pt x="0" y="3314"/>
                      </a:lnTo>
                      <a:lnTo>
                        <a:pt x="0" y="3314"/>
                      </a:lnTo>
                      <a:lnTo>
                        <a:pt x="4013" y="2615"/>
                      </a:lnTo>
                      <a:lnTo>
                        <a:pt x="2432" y="1794"/>
                      </a:lnTo>
                      <a:lnTo>
                        <a:pt x="2371"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4"/>
                <p:cNvSpPr/>
                <p:nvPr/>
              </p:nvSpPr>
              <p:spPr>
                <a:xfrm>
                  <a:off x="7424651" y="1543968"/>
                  <a:ext cx="489589" cy="448318"/>
                </a:xfrm>
                <a:custGeom>
                  <a:rect b="b" l="l" r="r" t="t"/>
                  <a:pathLst>
                    <a:path extrusionOk="0" h="24745" w="27023">
                      <a:moveTo>
                        <a:pt x="13505" y="1"/>
                      </a:moveTo>
                      <a:cubicBezTo>
                        <a:pt x="12680" y="1"/>
                        <a:pt x="11843" y="83"/>
                        <a:pt x="11004" y="255"/>
                      </a:cubicBezTo>
                      <a:cubicBezTo>
                        <a:pt x="4317" y="1653"/>
                        <a:pt x="1" y="8219"/>
                        <a:pt x="1399" y="14906"/>
                      </a:cubicBezTo>
                      <a:cubicBezTo>
                        <a:pt x="2619" y="20739"/>
                        <a:pt x="7747" y="24745"/>
                        <a:pt x="13475" y="24745"/>
                      </a:cubicBezTo>
                      <a:cubicBezTo>
                        <a:pt x="14314" y="24745"/>
                        <a:pt x="15165" y="24659"/>
                        <a:pt x="16019" y="24480"/>
                      </a:cubicBezTo>
                      <a:cubicBezTo>
                        <a:pt x="22706" y="23112"/>
                        <a:pt x="27023" y="16547"/>
                        <a:pt x="25624" y="9860"/>
                      </a:cubicBezTo>
                      <a:cubicBezTo>
                        <a:pt x="24402" y="4012"/>
                        <a:pt x="19250" y="1"/>
                        <a:pt x="13505" y="1"/>
                      </a:cubicBezTo>
                      <a:close/>
                    </a:path>
                  </a:pathLst>
                </a:custGeom>
                <a:solidFill>
                  <a:schemeClr val="accent4"/>
                </a:solidFill>
                <a:ln cap="flat" cmpd="sng" w="912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4"/>
                <p:cNvSpPr/>
                <p:nvPr/>
              </p:nvSpPr>
              <p:spPr>
                <a:xfrm>
                  <a:off x="7669708" y="1378410"/>
                  <a:ext cx="18" cy="107401"/>
                </a:xfrm>
                <a:custGeom>
                  <a:rect b="b" l="l" r="r" t="t"/>
                  <a:pathLst>
                    <a:path extrusionOk="0" fill="none" h="5928" w="1">
                      <a:moveTo>
                        <a:pt x="1" y="1"/>
                      </a:moveTo>
                      <a:lnTo>
                        <a:pt x="1" y="5928"/>
                      </a:lnTo>
                    </a:path>
                  </a:pathLst>
                </a:custGeom>
                <a:noFill/>
                <a:ln cap="flat" cmpd="sng" w="98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4"/>
                <p:cNvSpPr/>
                <p:nvPr/>
              </p:nvSpPr>
              <p:spPr>
                <a:xfrm>
                  <a:off x="7669708" y="2050805"/>
                  <a:ext cx="18" cy="107962"/>
                </a:xfrm>
                <a:custGeom>
                  <a:rect b="b" l="l" r="r" t="t"/>
                  <a:pathLst>
                    <a:path extrusionOk="0" fill="none" h="5959" w="1">
                      <a:moveTo>
                        <a:pt x="1" y="1"/>
                      </a:moveTo>
                      <a:lnTo>
                        <a:pt x="1" y="5958"/>
                      </a:lnTo>
                    </a:path>
                  </a:pathLst>
                </a:custGeom>
                <a:noFill/>
                <a:ln cap="flat" cmpd="sng" w="98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4"/>
                <p:cNvSpPr/>
                <p:nvPr/>
              </p:nvSpPr>
              <p:spPr>
                <a:xfrm>
                  <a:off x="7951671" y="1768299"/>
                  <a:ext cx="107944" cy="18"/>
                </a:xfrm>
                <a:custGeom>
                  <a:rect b="b" l="l" r="r" t="t"/>
                  <a:pathLst>
                    <a:path extrusionOk="0" fill="none" h="1" w="5958">
                      <a:moveTo>
                        <a:pt x="5958" y="1"/>
                      </a:moveTo>
                      <a:lnTo>
                        <a:pt x="0" y="1"/>
                      </a:lnTo>
                    </a:path>
                  </a:pathLst>
                </a:custGeom>
                <a:noFill/>
                <a:ln cap="flat" cmpd="sng" w="98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4"/>
                <p:cNvSpPr/>
                <p:nvPr/>
              </p:nvSpPr>
              <p:spPr>
                <a:xfrm>
                  <a:off x="7279276" y="1768299"/>
                  <a:ext cx="107944" cy="18"/>
                </a:xfrm>
                <a:custGeom>
                  <a:rect b="b" l="l" r="r" t="t"/>
                  <a:pathLst>
                    <a:path extrusionOk="0" fill="none" h="1" w="5958">
                      <a:moveTo>
                        <a:pt x="5958" y="1"/>
                      </a:moveTo>
                      <a:lnTo>
                        <a:pt x="0" y="1"/>
                      </a:lnTo>
                    </a:path>
                  </a:pathLst>
                </a:custGeom>
                <a:noFill/>
                <a:ln cap="flat" cmpd="sng" w="98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4"/>
                <p:cNvSpPr/>
                <p:nvPr/>
              </p:nvSpPr>
              <p:spPr>
                <a:xfrm>
                  <a:off x="7869073" y="1492949"/>
                  <a:ext cx="76003" cy="76021"/>
                </a:xfrm>
                <a:custGeom>
                  <a:rect b="b" l="l" r="r" t="t"/>
                  <a:pathLst>
                    <a:path extrusionOk="0" fill="none" h="4196" w="4195">
                      <a:moveTo>
                        <a:pt x="4195" y="1"/>
                      </a:moveTo>
                      <a:lnTo>
                        <a:pt x="0" y="4196"/>
                      </a:lnTo>
                    </a:path>
                  </a:pathLst>
                </a:custGeom>
                <a:noFill/>
                <a:ln cap="flat" cmpd="sng" w="98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4"/>
                <p:cNvSpPr/>
                <p:nvPr/>
              </p:nvSpPr>
              <p:spPr>
                <a:xfrm>
                  <a:off x="7393815" y="1968207"/>
                  <a:ext cx="76021" cy="76003"/>
                </a:xfrm>
                <a:custGeom>
                  <a:rect b="b" l="l" r="r" t="t"/>
                  <a:pathLst>
                    <a:path extrusionOk="0" fill="none" h="4195" w="4196">
                      <a:moveTo>
                        <a:pt x="4195" y="0"/>
                      </a:moveTo>
                      <a:lnTo>
                        <a:pt x="1" y="4195"/>
                      </a:lnTo>
                    </a:path>
                  </a:pathLst>
                </a:custGeom>
                <a:noFill/>
                <a:ln cap="flat" cmpd="sng" w="98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4"/>
                <p:cNvSpPr/>
                <p:nvPr/>
              </p:nvSpPr>
              <p:spPr>
                <a:xfrm>
                  <a:off x="7393815" y="1492949"/>
                  <a:ext cx="76021" cy="76021"/>
                </a:xfrm>
                <a:custGeom>
                  <a:rect b="b" l="l" r="r" t="t"/>
                  <a:pathLst>
                    <a:path extrusionOk="0" fill="none" h="4196" w="4196">
                      <a:moveTo>
                        <a:pt x="1" y="1"/>
                      </a:moveTo>
                      <a:lnTo>
                        <a:pt x="4195" y="4196"/>
                      </a:lnTo>
                    </a:path>
                  </a:pathLst>
                </a:custGeom>
                <a:noFill/>
                <a:ln cap="flat" cmpd="sng" w="98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4"/>
                <p:cNvSpPr/>
                <p:nvPr/>
              </p:nvSpPr>
              <p:spPr>
                <a:xfrm>
                  <a:off x="7869073" y="1968207"/>
                  <a:ext cx="76003" cy="76003"/>
                </a:xfrm>
                <a:custGeom>
                  <a:rect b="b" l="l" r="r" t="t"/>
                  <a:pathLst>
                    <a:path extrusionOk="0" fill="none" h="4195" w="4195">
                      <a:moveTo>
                        <a:pt x="0" y="0"/>
                      </a:moveTo>
                      <a:lnTo>
                        <a:pt x="4195" y="4195"/>
                      </a:lnTo>
                    </a:path>
                  </a:pathLst>
                </a:custGeom>
                <a:noFill/>
                <a:ln cap="flat" cmpd="sng" w="98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4"/>
                <p:cNvSpPr/>
                <p:nvPr/>
              </p:nvSpPr>
              <p:spPr>
                <a:xfrm>
                  <a:off x="4960291" y="3336676"/>
                  <a:ext cx="2864739" cy="736839"/>
                </a:xfrm>
                <a:custGeom>
                  <a:rect b="b" l="l" r="r" t="t"/>
                  <a:pathLst>
                    <a:path extrusionOk="0" h="40670" w="158120">
                      <a:moveTo>
                        <a:pt x="1" y="0"/>
                      </a:moveTo>
                      <a:lnTo>
                        <a:pt x="1" y="40670"/>
                      </a:lnTo>
                      <a:lnTo>
                        <a:pt x="158119" y="40670"/>
                      </a:lnTo>
                      <a:lnTo>
                        <a:pt x="158119" y="0"/>
                      </a:ln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4"/>
                <p:cNvSpPr/>
                <p:nvPr/>
              </p:nvSpPr>
              <p:spPr>
                <a:xfrm>
                  <a:off x="4960291" y="3336676"/>
                  <a:ext cx="2864739" cy="131080"/>
                </a:xfrm>
                <a:custGeom>
                  <a:rect b="b" l="l" r="r" t="t"/>
                  <a:pathLst>
                    <a:path extrusionOk="0" h="7235" w="158120">
                      <a:moveTo>
                        <a:pt x="1" y="0"/>
                      </a:moveTo>
                      <a:lnTo>
                        <a:pt x="1" y="7234"/>
                      </a:lnTo>
                      <a:lnTo>
                        <a:pt x="158119" y="7234"/>
                      </a:lnTo>
                      <a:lnTo>
                        <a:pt x="15811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4"/>
                <p:cNvSpPr/>
                <p:nvPr/>
              </p:nvSpPr>
              <p:spPr>
                <a:xfrm>
                  <a:off x="4960291" y="3336676"/>
                  <a:ext cx="2864739" cy="736839"/>
                </a:xfrm>
                <a:custGeom>
                  <a:rect b="b" l="l" r="r" t="t"/>
                  <a:pathLst>
                    <a:path extrusionOk="0" fill="none" h="40670" w="158120">
                      <a:moveTo>
                        <a:pt x="1" y="0"/>
                      </a:moveTo>
                      <a:lnTo>
                        <a:pt x="158119" y="0"/>
                      </a:lnTo>
                      <a:lnTo>
                        <a:pt x="158119" y="40670"/>
                      </a:lnTo>
                      <a:lnTo>
                        <a:pt x="1" y="40670"/>
                      </a:lnTo>
                      <a:close/>
                    </a:path>
                  </a:pathLst>
                </a:custGeom>
                <a:noFill/>
                <a:ln cap="rnd" cmpd="sng" w="98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4"/>
                <p:cNvSpPr/>
                <p:nvPr/>
              </p:nvSpPr>
              <p:spPr>
                <a:xfrm>
                  <a:off x="4931103" y="3336676"/>
                  <a:ext cx="2923657" cy="33608"/>
                </a:xfrm>
                <a:custGeom>
                  <a:rect b="b" l="l" r="r" t="t"/>
                  <a:pathLst>
                    <a:path extrusionOk="0" h="1855" w="161372">
                      <a:moveTo>
                        <a:pt x="1" y="0"/>
                      </a:moveTo>
                      <a:lnTo>
                        <a:pt x="1" y="1854"/>
                      </a:lnTo>
                      <a:lnTo>
                        <a:pt x="161372" y="1854"/>
                      </a:lnTo>
                      <a:lnTo>
                        <a:pt x="161372"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4"/>
                <p:cNvSpPr/>
                <p:nvPr/>
              </p:nvSpPr>
              <p:spPr>
                <a:xfrm>
                  <a:off x="4899724" y="2490807"/>
                  <a:ext cx="2962755" cy="846431"/>
                </a:xfrm>
                <a:custGeom>
                  <a:rect b="b" l="l" r="r" t="t"/>
                  <a:pathLst>
                    <a:path extrusionOk="0" h="46719" w="163530">
                      <a:moveTo>
                        <a:pt x="13618" y="1"/>
                      </a:moveTo>
                      <a:lnTo>
                        <a:pt x="0" y="46719"/>
                      </a:lnTo>
                      <a:lnTo>
                        <a:pt x="163529" y="46719"/>
                      </a:lnTo>
                      <a:lnTo>
                        <a:pt x="149882" y="1"/>
                      </a:lnTo>
                      <a:close/>
                    </a:path>
                  </a:pathLst>
                </a:custGeom>
                <a:solidFill>
                  <a:schemeClr val="dk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4"/>
                <p:cNvSpPr/>
                <p:nvPr/>
              </p:nvSpPr>
              <p:spPr>
                <a:xfrm>
                  <a:off x="5049519" y="2574509"/>
                  <a:ext cx="560610" cy="628913"/>
                </a:xfrm>
                <a:custGeom>
                  <a:rect b="b" l="l" r="r" t="t"/>
                  <a:pathLst>
                    <a:path extrusionOk="0" h="34713" w="30943">
                      <a:moveTo>
                        <a:pt x="9362" y="1"/>
                      </a:moveTo>
                      <a:lnTo>
                        <a:pt x="0" y="34713"/>
                      </a:lnTo>
                      <a:lnTo>
                        <a:pt x="24590" y="34713"/>
                      </a:lnTo>
                      <a:lnTo>
                        <a:pt x="30943" y="92"/>
                      </a:lnTo>
                      <a:lnTo>
                        <a:pt x="9362" y="1"/>
                      </a:lnTo>
                      <a:close/>
                    </a:path>
                  </a:pathLst>
                </a:custGeom>
                <a:solidFill>
                  <a:schemeClr val="accent2"/>
                </a:solid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4"/>
                <p:cNvSpPr/>
                <p:nvPr/>
              </p:nvSpPr>
              <p:spPr>
                <a:xfrm>
                  <a:off x="5159656" y="2576176"/>
                  <a:ext cx="155865" cy="626141"/>
                </a:xfrm>
                <a:custGeom>
                  <a:rect b="b" l="l" r="r" t="t"/>
                  <a:pathLst>
                    <a:path extrusionOk="0" h="34560" w="8603">
                      <a:moveTo>
                        <a:pt x="8602" y="0"/>
                      </a:moveTo>
                      <a:lnTo>
                        <a:pt x="0" y="34560"/>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4"/>
                <p:cNvSpPr/>
                <p:nvPr/>
              </p:nvSpPr>
              <p:spPr>
                <a:xfrm>
                  <a:off x="5159656" y="2576176"/>
                  <a:ext cx="155865" cy="626141"/>
                </a:xfrm>
                <a:custGeom>
                  <a:rect b="b" l="l" r="r" t="t"/>
                  <a:pathLst>
                    <a:path extrusionOk="0" fill="none" h="34560" w="8603">
                      <a:moveTo>
                        <a:pt x="8602" y="0"/>
                      </a:moveTo>
                      <a:lnTo>
                        <a:pt x="0" y="3456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4"/>
                <p:cNvSpPr/>
                <p:nvPr/>
              </p:nvSpPr>
              <p:spPr>
                <a:xfrm>
                  <a:off x="5274738" y="2576176"/>
                  <a:ext cx="141552" cy="626141"/>
                </a:xfrm>
                <a:custGeom>
                  <a:rect b="b" l="l" r="r" t="t"/>
                  <a:pathLst>
                    <a:path extrusionOk="0" h="34560" w="7813">
                      <a:moveTo>
                        <a:pt x="7813" y="0"/>
                      </a:moveTo>
                      <a:lnTo>
                        <a:pt x="1" y="34560"/>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4"/>
                <p:cNvSpPr/>
                <p:nvPr/>
              </p:nvSpPr>
              <p:spPr>
                <a:xfrm>
                  <a:off x="5274738" y="2576176"/>
                  <a:ext cx="141552" cy="626141"/>
                </a:xfrm>
                <a:custGeom>
                  <a:rect b="b" l="l" r="r" t="t"/>
                  <a:pathLst>
                    <a:path extrusionOk="0" fill="none" h="34560" w="7813">
                      <a:moveTo>
                        <a:pt x="7813" y="0"/>
                      </a:moveTo>
                      <a:lnTo>
                        <a:pt x="1" y="3456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4"/>
                <p:cNvSpPr/>
                <p:nvPr/>
              </p:nvSpPr>
              <p:spPr>
                <a:xfrm>
                  <a:off x="5389838" y="2576720"/>
                  <a:ext cx="127239" cy="625597"/>
                </a:xfrm>
                <a:custGeom>
                  <a:rect b="b" l="l" r="r" t="t"/>
                  <a:pathLst>
                    <a:path extrusionOk="0" h="34530" w="7023">
                      <a:moveTo>
                        <a:pt x="7022" y="0"/>
                      </a:moveTo>
                      <a:lnTo>
                        <a:pt x="1" y="34530"/>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4"/>
                <p:cNvSpPr/>
                <p:nvPr/>
              </p:nvSpPr>
              <p:spPr>
                <a:xfrm>
                  <a:off x="5389838" y="2576720"/>
                  <a:ext cx="127239" cy="625597"/>
                </a:xfrm>
                <a:custGeom>
                  <a:rect b="b" l="l" r="r" t="t"/>
                  <a:pathLst>
                    <a:path extrusionOk="0" fill="none" h="34530" w="7023">
                      <a:moveTo>
                        <a:pt x="7022" y="0"/>
                      </a:moveTo>
                      <a:lnTo>
                        <a:pt x="1" y="3453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4"/>
                <p:cNvSpPr/>
                <p:nvPr/>
              </p:nvSpPr>
              <p:spPr>
                <a:xfrm>
                  <a:off x="5195999" y="2662071"/>
                  <a:ext cx="400922" cy="1123"/>
                </a:xfrm>
                <a:custGeom>
                  <a:rect b="b" l="l" r="r" t="t"/>
                  <a:pathLst>
                    <a:path extrusionOk="0" h="62" w="22129">
                      <a:moveTo>
                        <a:pt x="0" y="1"/>
                      </a:moveTo>
                      <a:lnTo>
                        <a:pt x="22128" y="62"/>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4"/>
                <p:cNvSpPr/>
                <p:nvPr/>
              </p:nvSpPr>
              <p:spPr>
                <a:xfrm>
                  <a:off x="5195999" y="2662071"/>
                  <a:ext cx="400922" cy="1123"/>
                </a:xfrm>
                <a:custGeom>
                  <a:rect b="b" l="l" r="r" t="t"/>
                  <a:pathLst>
                    <a:path extrusionOk="0" fill="none" h="62" w="22129">
                      <a:moveTo>
                        <a:pt x="0" y="1"/>
                      </a:moveTo>
                      <a:lnTo>
                        <a:pt x="22128" y="6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4"/>
                <p:cNvSpPr/>
                <p:nvPr/>
              </p:nvSpPr>
              <p:spPr>
                <a:xfrm>
                  <a:off x="5169566" y="2761754"/>
                  <a:ext cx="409184" cy="1123"/>
                </a:xfrm>
                <a:custGeom>
                  <a:rect b="b" l="l" r="r" t="t"/>
                  <a:pathLst>
                    <a:path extrusionOk="0" h="62" w="22585">
                      <a:moveTo>
                        <a:pt x="0" y="0"/>
                      </a:moveTo>
                      <a:lnTo>
                        <a:pt x="22584" y="61"/>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4"/>
                <p:cNvSpPr/>
                <p:nvPr/>
              </p:nvSpPr>
              <p:spPr>
                <a:xfrm>
                  <a:off x="5169566" y="2761754"/>
                  <a:ext cx="409184" cy="1123"/>
                </a:xfrm>
                <a:custGeom>
                  <a:rect b="b" l="l" r="r" t="t"/>
                  <a:pathLst>
                    <a:path extrusionOk="0" fill="none" h="62" w="22585">
                      <a:moveTo>
                        <a:pt x="0" y="0"/>
                      </a:moveTo>
                      <a:lnTo>
                        <a:pt x="22584" y="6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4"/>
                <p:cNvSpPr/>
                <p:nvPr/>
              </p:nvSpPr>
              <p:spPr>
                <a:xfrm>
                  <a:off x="5140922" y="2866382"/>
                  <a:ext cx="419094" cy="562"/>
                </a:xfrm>
                <a:custGeom>
                  <a:rect b="b" l="l" r="r" t="t"/>
                  <a:pathLst>
                    <a:path extrusionOk="0" h="31" w="23132">
                      <a:moveTo>
                        <a:pt x="1" y="1"/>
                      </a:moveTo>
                      <a:lnTo>
                        <a:pt x="23132" y="31"/>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4"/>
                <p:cNvSpPr/>
                <p:nvPr/>
              </p:nvSpPr>
              <p:spPr>
                <a:xfrm>
                  <a:off x="5140922" y="2866382"/>
                  <a:ext cx="419094" cy="562"/>
                </a:xfrm>
                <a:custGeom>
                  <a:rect b="b" l="l" r="r" t="t"/>
                  <a:pathLst>
                    <a:path extrusionOk="0" fill="none" h="31" w="23132">
                      <a:moveTo>
                        <a:pt x="1" y="1"/>
                      </a:moveTo>
                      <a:lnTo>
                        <a:pt x="23132" y="3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4"/>
                <p:cNvSpPr/>
                <p:nvPr/>
              </p:nvSpPr>
              <p:spPr>
                <a:xfrm>
                  <a:off x="5111735" y="2974870"/>
                  <a:ext cx="427917" cy="1123"/>
                </a:xfrm>
                <a:custGeom>
                  <a:rect b="b" l="l" r="r" t="t"/>
                  <a:pathLst>
                    <a:path extrusionOk="0" h="62" w="23619">
                      <a:moveTo>
                        <a:pt x="1" y="0"/>
                      </a:moveTo>
                      <a:lnTo>
                        <a:pt x="23618" y="61"/>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4"/>
                <p:cNvSpPr/>
                <p:nvPr/>
              </p:nvSpPr>
              <p:spPr>
                <a:xfrm>
                  <a:off x="5111735" y="2974870"/>
                  <a:ext cx="427917" cy="1123"/>
                </a:xfrm>
                <a:custGeom>
                  <a:rect b="b" l="l" r="r" t="t"/>
                  <a:pathLst>
                    <a:path extrusionOk="0" fill="none" h="62" w="23619">
                      <a:moveTo>
                        <a:pt x="1" y="0"/>
                      </a:moveTo>
                      <a:lnTo>
                        <a:pt x="23618" y="6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4"/>
                <p:cNvSpPr/>
                <p:nvPr/>
              </p:nvSpPr>
              <p:spPr>
                <a:xfrm>
                  <a:off x="5080899" y="3089409"/>
                  <a:ext cx="438371" cy="18"/>
                </a:xfrm>
                <a:custGeom>
                  <a:rect b="b" l="l" r="r" t="t"/>
                  <a:pathLst>
                    <a:path extrusionOk="0" h="1" w="24196">
                      <a:moveTo>
                        <a:pt x="1" y="1"/>
                      </a:moveTo>
                      <a:lnTo>
                        <a:pt x="24196" y="1"/>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4"/>
                <p:cNvSpPr/>
                <p:nvPr/>
              </p:nvSpPr>
              <p:spPr>
                <a:xfrm>
                  <a:off x="5080899" y="3089409"/>
                  <a:ext cx="438371" cy="18"/>
                </a:xfrm>
                <a:custGeom>
                  <a:rect b="b" l="l" r="r" t="t"/>
                  <a:pathLst>
                    <a:path extrusionOk="0" fill="none" h="1" w="24196">
                      <a:moveTo>
                        <a:pt x="1" y="1"/>
                      </a:moveTo>
                      <a:lnTo>
                        <a:pt x="24196"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4"/>
                <p:cNvSpPr/>
                <p:nvPr/>
              </p:nvSpPr>
              <p:spPr>
                <a:xfrm>
                  <a:off x="5573224" y="2576720"/>
                  <a:ext cx="493992" cy="626702"/>
                </a:xfrm>
                <a:custGeom>
                  <a:rect b="b" l="l" r="r" t="t"/>
                  <a:pathLst>
                    <a:path extrusionOk="0" h="34591" w="27266">
                      <a:moveTo>
                        <a:pt x="5806" y="0"/>
                      </a:moveTo>
                      <a:lnTo>
                        <a:pt x="0" y="34591"/>
                      </a:lnTo>
                      <a:lnTo>
                        <a:pt x="24408" y="34591"/>
                      </a:lnTo>
                      <a:lnTo>
                        <a:pt x="27265" y="92"/>
                      </a:lnTo>
                      <a:lnTo>
                        <a:pt x="5806" y="0"/>
                      </a:lnTo>
                      <a:close/>
                    </a:path>
                  </a:pathLst>
                </a:custGeom>
                <a:solidFill>
                  <a:schemeClr val="accent2"/>
                </a:solid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4"/>
                <p:cNvSpPr/>
                <p:nvPr/>
              </p:nvSpPr>
              <p:spPr>
                <a:xfrm>
                  <a:off x="5682255" y="2577825"/>
                  <a:ext cx="91983" cy="624492"/>
                </a:xfrm>
                <a:custGeom>
                  <a:rect b="b" l="l" r="r" t="t"/>
                  <a:pathLst>
                    <a:path extrusionOk="0" h="34469" w="5077">
                      <a:moveTo>
                        <a:pt x="5077" y="0"/>
                      </a:moveTo>
                      <a:lnTo>
                        <a:pt x="1" y="34469"/>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4"/>
                <p:cNvSpPr/>
                <p:nvPr/>
              </p:nvSpPr>
              <p:spPr>
                <a:xfrm>
                  <a:off x="5682255" y="2577825"/>
                  <a:ext cx="91983" cy="624492"/>
                </a:xfrm>
                <a:custGeom>
                  <a:rect b="b" l="l" r="r" t="t"/>
                  <a:pathLst>
                    <a:path extrusionOk="0" fill="none" h="34469" w="5077">
                      <a:moveTo>
                        <a:pt x="5077" y="0"/>
                      </a:moveTo>
                      <a:lnTo>
                        <a:pt x="1" y="34469"/>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4"/>
                <p:cNvSpPr/>
                <p:nvPr/>
              </p:nvSpPr>
              <p:spPr>
                <a:xfrm>
                  <a:off x="5796812" y="2578368"/>
                  <a:ext cx="77652" cy="623949"/>
                </a:xfrm>
                <a:custGeom>
                  <a:rect b="b" l="l" r="r" t="t"/>
                  <a:pathLst>
                    <a:path extrusionOk="0" h="34439" w="4286">
                      <a:moveTo>
                        <a:pt x="4286" y="1"/>
                      </a:moveTo>
                      <a:lnTo>
                        <a:pt x="0" y="34439"/>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4"/>
                <p:cNvSpPr/>
                <p:nvPr/>
              </p:nvSpPr>
              <p:spPr>
                <a:xfrm>
                  <a:off x="5796812" y="2578368"/>
                  <a:ext cx="77652" cy="623949"/>
                </a:xfrm>
                <a:custGeom>
                  <a:rect b="b" l="l" r="r" t="t"/>
                  <a:pathLst>
                    <a:path extrusionOk="0" fill="none" h="34439" w="4286">
                      <a:moveTo>
                        <a:pt x="4286" y="1"/>
                      </a:moveTo>
                      <a:lnTo>
                        <a:pt x="0" y="34439"/>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4"/>
                <p:cNvSpPr/>
                <p:nvPr/>
              </p:nvSpPr>
              <p:spPr>
                <a:xfrm>
                  <a:off x="5910789" y="2578930"/>
                  <a:ext cx="63900" cy="623387"/>
                </a:xfrm>
                <a:custGeom>
                  <a:rect b="b" l="l" r="r" t="t"/>
                  <a:pathLst>
                    <a:path extrusionOk="0" h="34408" w="3527">
                      <a:moveTo>
                        <a:pt x="3527" y="0"/>
                      </a:moveTo>
                      <a:lnTo>
                        <a:pt x="1" y="34408"/>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4"/>
                <p:cNvSpPr/>
                <p:nvPr/>
              </p:nvSpPr>
              <p:spPr>
                <a:xfrm>
                  <a:off x="5910789" y="2578930"/>
                  <a:ext cx="63900" cy="623387"/>
                </a:xfrm>
                <a:custGeom>
                  <a:rect b="b" l="l" r="r" t="t"/>
                  <a:pathLst>
                    <a:path extrusionOk="0" fill="none" h="34408" w="3527">
                      <a:moveTo>
                        <a:pt x="3527" y="0"/>
                      </a:moveTo>
                      <a:lnTo>
                        <a:pt x="1" y="34408"/>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4"/>
                <p:cNvSpPr/>
                <p:nvPr/>
              </p:nvSpPr>
              <p:spPr>
                <a:xfrm>
                  <a:off x="5664645" y="2663720"/>
                  <a:ext cx="398168" cy="1123"/>
                </a:xfrm>
                <a:custGeom>
                  <a:rect b="b" l="l" r="r" t="t"/>
                  <a:pathLst>
                    <a:path extrusionOk="0" h="62" w="21977">
                      <a:moveTo>
                        <a:pt x="0" y="1"/>
                      </a:moveTo>
                      <a:lnTo>
                        <a:pt x="21976" y="62"/>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4"/>
                <p:cNvSpPr/>
                <p:nvPr/>
              </p:nvSpPr>
              <p:spPr>
                <a:xfrm>
                  <a:off x="5664645" y="2663720"/>
                  <a:ext cx="398168" cy="1123"/>
                </a:xfrm>
                <a:custGeom>
                  <a:rect b="b" l="l" r="r" t="t"/>
                  <a:pathLst>
                    <a:path extrusionOk="0" fill="none" h="62" w="21977">
                      <a:moveTo>
                        <a:pt x="0" y="1"/>
                      </a:moveTo>
                      <a:lnTo>
                        <a:pt x="21976" y="6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4"/>
                <p:cNvSpPr/>
                <p:nvPr/>
              </p:nvSpPr>
              <p:spPr>
                <a:xfrm>
                  <a:off x="5647560" y="2763403"/>
                  <a:ext cx="406992" cy="1123"/>
                </a:xfrm>
                <a:custGeom>
                  <a:rect b="b" l="l" r="r" t="t"/>
                  <a:pathLst>
                    <a:path extrusionOk="0" h="62" w="22464">
                      <a:moveTo>
                        <a:pt x="1" y="1"/>
                      </a:moveTo>
                      <a:lnTo>
                        <a:pt x="22463" y="61"/>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4"/>
                <p:cNvSpPr/>
                <p:nvPr/>
              </p:nvSpPr>
              <p:spPr>
                <a:xfrm>
                  <a:off x="5647560" y="2763403"/>
                  <a:ext cx="406992" cy="1123"/>
                </a:xfrm>
                <a:custGeom>
                  <a:rect b="b" l="l" r="r" t="t"/>
                  <a:pathLst>
                    <a:path extrusionOk="0" fill="none" h="62" w="22464">
                      <a:moveTo>
                        <a:pt x="1" y="1"/>
                      </a:moveTo>
                      <a:lnTo>
                        <a:pt x="22463" y="6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4"/>
                <p:cNvSpPr/>
                <p:nvPr/>
              </p:nvSpPr>
              <p:spPr>
                <a:xfrm>
                  <a:off x="5630493" y="2866926"/>
                  <a:ext cx="415797" cy="1123"/>
                </a:xfrm>
                <a:custGeom>
                  <a:rect b="b" l="l" r="r" t="t"/>
                  <a:pathLst>
                    <a:path extrusionOk="0" h="62" w="22950">
                      <a:moveTo>
                        <a:pt x="1" y="1"/>
                      </a:moveTo>
                      <a:lnTo>
                        <a:pt x="22949" y="62"/>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4"/>
                <p:cNvSpPr/>
                <p:nvPr/>
              </p:nvSpPr>
              <p:spPr>
                <a:xfrm>
                  <a:off x="5630493" y="2866926"/>
                  <a:ext cx="415797" cy="1123"/>
                </a:xfrm>
                <a:custGeom>
                  <a:rect b="b" l="l" r="r" t="t"/>
                  <a:pathLst>
                    <a:path extrusionOk="0" fill="none" h="62" w="22950">
                      <a:moveTo>
                        <a:pt x="1" y="1"/>
                      </a:moveTo>
                      <a:lnTo>
                        <a:pt x="22949" y="6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4"/>
                <p:cNvSpPr/>
                <p:nvPr/>
              </p:nvSpPr>
              <p:spPr>
                <a:xfrm>
                  <a:off x="5611778" y="2975975"/>
                  <a:ext cx="425689" cy="562"/>
                </a:xfrm>
                <a:custGeom>
                  <a:rect b="b" l="l" r="r" t="t"/>
                  <a:pathLst>
                    <a:path extrusionOk="0" h="31" w="23496">
                      <a:moveTo>
                        <a:pt x="0" y="0"/>
                      </a:moveTo>
                      <a:lnTo>
                        <a:pt x="23496" y="31"/>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4"/>
                <p:cNvSpPr/>
                <p:nvPr/>
              </p:nvSpPr>
              <p:spPr>
                <a:xfrm>
                  <a:off x="5611778" y="2975975"/>
                  <a:ext cx="425689" cy="562"/>
                </a:xfrm>
                <a:custGeom>
                  <a:rect b="b" l="l" r="r" t="t"/>
                  <a:pathLst>
                    <a:path extrusionOk="0" fill="none" h="31" w="23496">
                      <a:moveTo>
                        <a:pt x="0" y="0"/>
                      </a:moveTo>
                      <a:lnTo>
                        <a:pt x="23496" y="3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4"/>
                <p:cNvSpPr/>
                <p:nvPr/>
              </p:nvSpPr>
              <p:spPr>
                <a:xfrm>
                  <a:off x="5593044" y="3089409"/>
                  <a:ext cx="435074" cy="580"/>
                </a:xfrm>
                <a:custGeom>
                  <a:rect b="b" l="l" r="r" t="t"/>
                  <a:pathLst>
                    <a:path extrusionOk="0" h="32" w="24014">
                      <a:moveTo>
                        <a:pt x="1" y="1"/>
                      </a:moveTo>
                      <a:lnTo>
                        <a:pt x="24013" y="31"/>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4"/>
                <p:cNvSpPr/>
                <p:nvPr/>
              </p:nvSpPr>
              <p:spPr>
                <a:xfrm>
                  <a:off x="5593044" y="3089409"/>
                  <a:ext cx="435074" cy="580"/>
                </a:xfrm>
                <a:custGeom>
                  <a:rect b="b" l="l" r="r" t="t"/>
                  <a:pathLst>
                    <a:path extrusionOk="0" fill="none" h="32" w="24014">
                      <a:moveTo>
                        <a:pt x="1" y="1"/>
                      </a:moveTo>
                      <a:lnTo>
                        <a:pt x="24013" y="3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4"/>
                <p:cNvSpPr/>
                <p:nvPr/>
              </p:nvSpPr>
              <p:spPr>
                <a:xfrm>
                  <a:off x="7144899" y="2574509"/>
                  <a:ext cx="560084" cy="628913"/>
                </a:xfrm>
                <a:custGeom>
                  <a:rect b="b" l="l" r="r" t="t"/>
                  <a:pathLst>
                    <a:path extrusionOk="0" h="34713" w="30914">
                      <a:moveTo>
                        <a:pt x="21582" y="1"/>
                      </a:moveTo>
                      <a:lnTo>
                        <a:pt x="1" y="92"/>
                      </a:lnTo>
                      <a:lnTo>
                        <a:pt x="6353" y="34713"/>
                      </a:lnTo>
                      <a:lnTo>
                        <a:pt x="30913" y="34713"/>
                      </a:lnTo>
                      <a:lnTo>
                        <a:pt x="21582" y="1"/>
                      </a:lnTo>
                      <a:close/>
                    </a:path>
                  </a:pathLst>
                </a:custGeom>
                <a:solidFill>
                  <a:schemeClr val="accent2"/>
                </a:solid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4"/>
                <p:cNvSpPr/>
                <p:nvPr/>
              </p:nvSpPr>
              <p:spPr>
                <a:xfrm>
                  <a:off x="7439526" y="2576176"/>
                  <a:ext cx="155303" cy="626141"/>
                </a:xfrm>
                <a:custGeom>
                  <a:rect b="b" l="l" r="r" t="t"/>
                  <a:pathLst>
                    <a:path extrusionOk="0" h="34560" w="8572">
                      <a:moveTo>
                        <a:pt x="0" y="0"/>
                      </a:moveTo>
                      <a:lnTo>
                        <a:pt x="8572" y="34560"/>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4"/>
                <p:cNvSpPr/>
                <p:nvPr/>
              </p:nvSpPr>
              <p:spPr>
                <a:xfrm>
                  <a:off x="7439526" y="2576176"/>
                  <a:ext cx="155303" cy="626141"/>
                </a:xfrm>
                <a:custGeom>
                  <a:rect b="b" l="l" r="r" t="t"/>
                  <a:pathLst>
                    <a:path extrusionOk="0" fill="none" h="34560" w="8572">
                      <a:moveTo>
                        <a:pt x="0" y="0"/>
                      </a:moveTo>
                      <a:lnTo>
                        <a:pt x="8572" y="3456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4"/>
                <p:cNvSpPr/>
                <p:nvPr/>
              </p:nvSpPr>
              <p:spPr>
                <a:xfrm>
                  <a:off x="7338194" y="2576176"/>
                  <a:ext cx="141552" cy="626141"/>
                </a:xfrm>
                <a:custGeom>
                  <a:rect b="b" l="l" r="r" t="t"/>
                  <a:pathLst>
                    <a:path extrusionOk="0" h="34560" w="7813">
                      <a:moveTo>
                        <a:pt x="1" y="0"/>
                      </a:moveTo>
                      <a:lnTo>
                        <a:pt x="7812" y="34560"/>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4"/>
                <p:cNvSpPr/>
                <p:nvPr/>
              </p:nvSpPr>
              <p:spPr>
                <a:xfrm>
                  <a:off x="7338194" y="2576176"/>
                  <a:ext cx="141552" cy="626141"/>
                </a:xfrm>
                <a:custGeom>
                  <a:rect b="b" l="l" r="r" t="t"/>
                  <a:pathLst>
                    <a:path extrusionOk="0" fill="none" h="34560" w="7813">
                      <a:moveTo>
                        <a:pt x="1" y="0"/>
                      </a:moveTo>
                      <a:lnTo>
                        <a:pt x="7812" y="3456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4"/>
                <p:cNvSpPr/>
                <p:nvPr/>
              </p:nvSpPr>
              <p:spPr>
                <a:xfrm>
                  <a:off x="7237425" y="2576720"/>
                  <a:ext cx="127765" cy="625597"/>
                </a:xfrm>
                <a:custGeom>
                  <a:rect b="b" l="l" r="r" t="t"/>
                  <a:pathLst>
                    <a:path extrusionOk="0" h="34530" w="7052">
                      <a:moveTo>
                        <a:pt x="0" y="0"/>
                      </a:moveTo>
                      <a:lnTo>
                        <a:pt x="7052" y="34530"/>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4"/>
                <p:cNvSpPr/>
                <p:nvPr/>
              </p:nvSpPr>
              <p:spPr>
                <a:xfrm>
                  <a:off x="7237425" y="2576720"/>
                  <a:ext cx="127765" cy="625597"/>
                </a:xfrm>
                <a:custGeom>
                  <a:rect b="b" l="l" r="r" t="t"/>
                  <a:pathLst>
                    <a:path extrusionOk="0" fill="none" h="34530" w="7052">
                      <a:moveTo>
                        <a:pt x="0" y="0"/>
                      </a:moveTo>
                      <a:lnTo>
                        <a:pt x="7052" y="34530"/>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4"/>
                <p:cNvSpPr/>
                <p:nvPr/>
              </p:nvSpPr>
              <p:spPr>
                <a:xfrm>
                  <a:off x="7157563" y="2662071"/>
                  <a:ext cx="400922" cy="1123"/>
                </a:xfrm>
                <a:custGeom>
                  <a:rect b="b" l="l" r="r" t="t"/>
                  <a:pathLst>
                    <a:path extrusionOk="0" h="62" w="22129">
                      <a:moveTo>
                        <a:pt x="22129" y="1"/>
                      </a:moveTo>
                      <a:lnTo>
                        <a:pt x="1" y="62"/>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4"/>
                <p:cNvSpPr/>
                <p:nvPr/>
              </p:nvSpPr>
              <p:spPr>
                <a:xfrm>
                  <a:off x="7157563" y="2662071"/>
                  <a:ext cx="400922" cy="1123"/>
                </a:xfrm>
                <a:custGeom>
                  <a:rect b="b" l="l" r="r" t="t"/>
                  <a:pathLst>
                    <a:path extrusionOk="0" fill="none" h="62" w="22129">
                      <a:moveTo>
                        <a:pt x="22129" y="1"/>
                      </a:moveTo>
                      <a:lnTo>
                        <a:pt x="1" y="6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4"/>
                <p:cNvSpPr/>
                <p:nvPr/>
              </p:nvSpPr>
              <p:spPr>
                <a:xfrm>
                  <a:off x="7175735" y="2761754"/>
                  <a:ext cx="409745" cy="1123"/>
                </a:xfrm>
                <a:custGeom>
                  <a:rect b="b" l="l" r="r" t="t"/>
                  <a:pathLst>
                    <a:path extrusionOk="0" h="62" w="22616">
                      <a:moveTo>
                        <a:pt x="22615" y="0"/>
                      </a:moveTo>
                      <a:lnTo>
                        <a:pt x="1" y="61"/>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4"/>
                <p:cNvSpPr/>
                <p:nvPr/>
              </p:nvSpPr>
              <p:spPr>
                <a:xfrm>
                  <a:off x="7175735" y="2761754"/>
                  <a:ext cx="409745" cy="1123"/>
                </a:xfrm>
                <a:custGeom>
                  <a:rect b="b" l="l" r="r" t="t"/>
                  <a:pathLst>
                    <a:path extrusionOk="0" fill="none" h="62" w="22616">
                      <a:moveTo>
                        <a:pt x="22615" y="0"/>
                      </a:moveTo>
                      <a:lnTo>
                        <a:pt x="1" y="6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4"/>
                <p:cNvSpPr/>
                <p:nvPr/>
              </p:nvSpPr>
              <p:spPr>
                <a:xfrm>
                  <a:off x="7195012" y="2866382"/>
                  <a:ext cx="418550" cy="562"/>
                </a:xfrm>
                <a:custGeom>
                  <a:rect b="b" l="l" r="r" t="t"/>
                  <a:pathLst>
                    <a:path extrusionOk="0" h="31" w="23102">
                      <a:moveTo>
                        <a:pt x="23101" y="1"/>
                      </a:moveTo>
                      <a:lnTo>
                        <a:pt x="1" y="31"/>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4"/>
                <p:cNvSpPr/>
                <p:nvPr/>
              </p:nvSpPr>
              <p:spPr>
                <a:xfrm>
                  <a:off x="7195012" y="2866382"/>
                  <a:ext cx="418550" cy="562"/>
                </a:xfrm>
                <a:custGeom>
                  <a:rect b="b" l="l" r="r" t="t"/>
                  <a:pathLst>
                    <a:path extrusionOk="0" fill="none" h="31" w="23102">
                      <a:moveTo>
                        <a:pt x="23101" y="1"/>
                      </a:moveTo>
                      <a:lnTo>
                        <a:pt x="1" y="3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4"/>
                <p:cNvSpPr/>
                <p:nvPr/>
              </p:nvSpPr>
              <p:spPr>
                <a:xfrm>
                  <a:off x="7214832" y="2974870"/>
                  <a:ext cx="427917" cy="1123"/>
                </a:xfrm>
                <a:custGeom>
                  <a:rect b="b" l="l" r="r" t="t"/>
                  <a:pathLst>
                    <a:path extrusionOk="0" h="62" w="23619">
                      <a:moveTo>
                        <a:pt x="23618" y="0"/>
                      </a:moveTo>
                      <a:lnTo>
                        <a:pt x="1" y="61"/>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4"/>
                <p:cNvSpPr/>
                <p:nvPr/>
              </p:nvSpPr>
              <p:spPr>
                <a:xfrm>
                  <a:off x="7214832" y="2974870"/>
                  <a:ext cx="427917" cy="1123"/>
                </a:xfrm>
                <a:custGeom>
                  <a:rect b="b" l="l" r="r" t="t"/>
                  <a:pathLst>
                    <a:path extrusionOk="0" fill="none" h="62" w="23619">
                      <a:moveTo>
                        <a:pt x="23618" y="0"/>
                      </a:moveTo>
                      <a:lnTo>
                        <a:pt x="1" y="6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4"/>
                <p:cNvSpPr/>
                <p:nvPr/>
              </p:nvSpPr>
              <p:spPr>
                <a:xfrm>
                  <a:off x="7235776" y="3089409"/>
                  <a:ext cx="437809" cy="18"/>
                </a:xfrm>
                <a:custGeom>
                  <a:rect b="b" l="l" r="r" t="t"/>
                  <a:pathLst>
                    <a:path extrusionOk="0" h="1" w="24165">
                      <a:moveTo>
                        <a:pt x="24165" y="1"/>
                      </a:moveTo>
                      <a:lnTo>
                        <a:pt x="0" y="1"/>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4"/>
                <p:cNvSpPr/>
                <p:nvPr/>
              </p:nvSpPr>
              <p:spPr>
                <a:xfrm>
                  <a:off x="7235776" y="3089409"/>
                  <a:ext cx="437809" cy="18"/>
                </a:xfrm>
                <a:custGeom>
                  <a:rect b="b" l="l" r="r" t="t"/>
                  <a:pathLst>
                    <a:path extrusionOk="0" fill="none" h="1" w="24165">
                      <a:moveTo>
                        <a:pt x="24165" y="1"/>
                      </a:moveTo>
                      <a:lnTo>
                        <a:pt x="0" y="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4"/>
                <p:cNvSpPr/>
                <p:nvPr/>
              </p:nvSpPr>
              <p:spPr>
                <a:xfrm>
                  <a:off x="6687831" y="2576720"/>
                  <a:ext cx="493992" cy="626702"/>
                </a:xfrm>
                <a:custGeom>
                  <a:rect b="b" l="l" r="r" t="t"/>
                  <a:pathLst>
                    <a:path extrusionOk="0" h="34591" w="27266">
                      <a:moveTo>
                        <a:pt x="21429" y="0"/>
                      </a:moveTo>
                      <a:lnTo>
                        <a:pt x="0" y="92"/>
                      </a:lnTo>
                      <a:lnTo>
                        <a:pt x="2857" y="34591"/>
                      </a:lnTo>
                      <a:lnTo>
                        <a:pt x="27265" y="34591"/>
                      </a:lnTo>
                      <a:lnTo>
                        <a:pt x="21429" y="0"/>
                      </a:lnTo>
                      <a:close/>
                    </a:path>
                  </a:pathLst>
                </a:custGeom>
                <a:solidFill>
                  <a:schemeClr val="accent2"/>
                </a:solid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4"/>
                <p:cNvSpPr/>
                <p:nvPr/>
              </p:nvSpPr>
              <p:spPr>
                <a:xfrm>
                  <a:off x="6980790" y="2577825"/>
                  <a:ext cx="91439" cy="624492"/>
                </a:xfrm>
                <a:custGeom>
                  <a:rect b="b" l="l" r="r" t="t"/>
                  <a:pathLst>
                    <a:path extrusionOk="0" h="34469" w="5047">
                      <a:moveTo>
                        <a:pt x="1" y="0"/>
                      </a:moveTo>
                      <a:lnTo>
                        <a:pt x="5046" y="34469"/>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4"/>
                <p:cNvSpPr/>
                <p:nvPr/>
              </p:nvSpPr>
              <p:spPr>
                <a:xfrm>
                  <a:off x="6980790" y="2577825"/>
                  <a:ext cx="91439" cy="624492"/>
                </a:xfrm>
                <a:custGeom>
                  <a:rect b="b" l="l" r="r" t="t"/>
                  <a:pathLst>
                    <a:path extrusionOk="0" fill="none" h="34469" w="5047">
                      <a:moveTo>
                        <a:pt x="1" y="0"/>
                      </a:moveTo>
                      <a:lnTo>
                        <a:pt x="5046" y="34469"/>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4"/>
                <p:cNvSpPr/>
                <p:nvPr/>
              </p:nvSpPr>
              <p:spPr>
                <a:xfrm>
                  <a:off x="6880021" y="2578368"/>
                  <a:ext cx="78213" cy="623949"/>
                </a:xfrm>
                <a:custGeom>
                  <a:rect b="b" l="l" r="r" t="t"/>
                  <a:pathLst>
                    <a:path extrusionOk="0" h="34439" w="4317">
                      <a:moveTo>
                        <a:pt x="0" y="1"/>
                      </a:moveTo>
                      <a:lnTo>
                        <a:pt x="4317" y="34439"/>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4"/>
                <p:cNvSpPr/>
                <p:nvPr/>
              </p:nvSpPr>
              <p:spPr>
                <a:xfrm>
                  <a:off x="6880021" y="2578368"/>
                  <a:ext cx="78213" cy="623949"/>
                </a:xfrm>
                <a:custGeom>
                  <a:rect b="b" l="l" r="r" t="t"/>
                  <a:pathLst>
                    <a:path extrusionOk="0" fill="none" h="34439" w="4317">
                      <a:moveTo>
                        <a:pt x="0" y="1"/>
                      </a:moveTo>
                      <a:lnTo>
                        <a:pt x="4317" y="34439"/>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4"/>
                <p:cNvSpPr/>
                <p:nvPr/>
              </p:nvSpPr>
              <p:spPr>
                <a:xfrm>
                  <a:off x="6779795" y="2578930"/>
                  <a:ext cx="64444" cy="623387"/>
                </a:xfrm>
                <a:custGeom>
                  <a:rect b="b" l="l" r="r" t="t"/>
                  <a:pathLst>
                    <a:path extrusionOk="0" h="34408" w="3557">
                      <a:moveTo>
                        <a:pt x="0" y="0"/>
                      </a:moveTo>
                      <a:lnTo>
                        <a:pt x="3557" y="34408"/>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4"/>
                <p:cNvSpPr/>
                <p:nvPr/>
              </p:nvSpPr>
              <p:spPr>
                <a:xfrm>
                  <a:off x="6779795" y="2578930"/>
                  <a:ext cx="64444" cy="623387"/>
                </a:xfrm>
                <a:custGeom>
                  <a:rect b="b" l="l" r="r" t="t"/>
                  <a:pathLst>
                    <a:path extrusionOk="0" fill="none" h="34408" w="3557">
                      <a:moveTo>
                        <a:pt x="0" y="0"/>
                      </a:moveTo>
                      <a:lnTo>
                        <a:pt x="3557" y="34408"/>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4"/>
                <p:cNvSpPr/>
                <p:nvPr/>
              </p:nvSpPr>
              <p:spPr>
                <a:xfrm>
                  <a:off x="6691690" y="2663720"/>
                  <a:ext cx="398712" cy="1123"/>
                </a:xfrm>
                <a:custGeom>
                  <a:rect b="b" l="l" r="r" t="t"/>
                  <a:pathLst>
                    <a:path extrusionOk="0" h="62" w="22007">
                      <a:moveTo>
                        <a:pt x="22007" y="1"/>
                      </a:moveTo>
                      <a:lnTo>
                        <a:pt x="0" y="62"/>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4"/>
                <p:cNvSpPr/>
                <p:nvPr/>
              </p:nvSpPr>
              <p:spPr>
                <a:xfrm>
                  <a:off x="6691690" y="2663720"/>
                  <a:ext cx="398712" cy="1123"/>
                </a:xfrm>
                <a:custGeom>
                  <a:rect b="b" l="l" r="r" t="t"/>
                  <a:pathLst>
                    <a:path extrusionOk="0" fill="none" h="62" w="22007">
                      <a:moveTo>
                        <a:pt x="22007" y="1"/>
                      </a:moveTo>
                      <a:lnTo>
                        <a:pt x="0" y="6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4"/>
                <p:cNvSpPr/>
                <p:nvPr/>
              </p:nvSpPr>
              <p:spPr>
                <a:xfrm>
                  <a:off x="6699933" y="2763403"/>
                  <a:ext cx="406992" cy="1123"/>
                </a:xfrm>
                <a:custGeom>
                  <a:rect b="b" l="l" r="r" t="t"/>
                  <a:pathLst>
                    <a:path extrusionOk="0" h="62" w="22464">
                      <a:moveTo>
                        <a:pt x="22463" y="1"/>
                      </a:moveTo>
                      <a:lnTo>
                        <a:pt x="1" y="61"/>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4"/>
                <p:cNvSpPr/>
                <p:nvPr/>
              </p:nvSpPr>
              <p:spPr>
                <a:xfrm>
                  <a:off x="6699933" y="2763403"/>
                  <a:ext cx="406992" cy="1123"/>
                </a:xfrm>
                <a:custGeom>
                  <a:rect b="b" l="l" r="r" t="t"/>
                  <a:pathLst>
                    <a:path extrusionOk="0" fill="none" h="62" w="22464">
                      <a:moveTo>
                        <a:pt x="22463" y="1"/>
                      </a:moveTo>
                      <a:lnTo>
                        <a:pt x="1" y="6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4"/>
                <p:cNvSpPr/>
                <p:nvPr/>
              </p:nvSpPr>
              <p:spPr>
                <a:xfrm>
                  <a:off x="6708756" y="2866926"/>
                  <a:ext cx="415797" cy="1123"/>
                </a:xfrm>
                <a:custGeom>
                  <a:rect b="b" l="l" r="r" t="t"/>
                  <a:pathLst>
                    <a:path extrusionOk="0" h="62" w="22950">
                      <a:moveTo>
                        <a:pt x="22949" y="1"/>
                      </a:moveTo>
                      <a:lnTo>
                        <a:pt x="0" y="62"/>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4"/>
                <p:cNvSpPr/>
                <p:nvPr/>
              </p:nvSpPr>
              <p:spPr>
                <a:xfrm>
                  <a:off x="6708756" y="2866926"/>
                  <a:ext cx="415797" cy="1123"/>
                </a:xfrm>
                <a:custGeom>
                  <a:rect b="b" l="l" r="r" t="t"/>
                  <a:pathLst>
                    <a:path extrusionOk="0" fill="none" h="62" w="22950">
                      <a:moveTo>
                        <a:pt x="22949" y="1"/>
                      </a:moveTo>
                      <a:lnTo>
                        <a:pt x="0" y="62"/>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4"/>
                <p:cNvSpPr/>
                <p:nvPr/>
              </p:nvSpPr>
              <p:spPr>
                <a:xfrm>
                  <a:off x="6717561" y="2975975"/>
                  <a:ext cx="425163" cy="562"/>
                </a:xfrm>
                <a:custGeom>
                  <a:rect b="b" l="l" r="r" t="t"/>
                  <a:pathLst>
                    <a:path extrusionOk="0" h="31" w="23467">
                      <a:moveTo>
                        <a:pt x="23466" y="0"/>
                      </a:moveTo>
                      <a:lnTo>
                        <a:pt x="1" y="31"/>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4"/>
                <p:cNvSpPr/>
                <p:nvPr/>
              </p:nvSpPr>
              <p:spPr>
                <a:xfrm>
                  <a:off x="6717561" y="2975975"/>
                  <a:ext cx="425163" cy="562"/>
                </a:xfrm>
                <a:custGeom>
                  <a:rect b="b" l="l" r="r" t="t"/>
                  <a:pathLst>
                    <a:path extrusionOk="0" fill="none" h="31" w="23467">
                      <a:moveTo>
                        <a:pt x="23466" y="0"/>
                      </a:moveTo>
                      <a:lnTo>
                        <a:pt x="1" y="3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4"/>
                <p:cNvSpPr/>
                <p:nvPr/>
              </p:nvSpPr>
              <p:spPr>
                <a:xfrm>
                  <a:off x="6726928" y="3089409"/>
                  <a:ext cx="435056" cy="580"/>
                </a:xfrm>
                <a:custGeom>
                  <a:rect b="b" l="l" r="r" t="t"/>
                  <a:pathLst>
                    <a:path extrusionOk="0" h="32" w="24013">
                      <a:moveTo>
                        <a:pt x="24013" y="1"/>
                      </a:moveTo>
                      <a:lnTo>
                        <a:pt x="0" y="31"/>
                      </a:lnTo>
                    </a:path>
                  </a:pathLst>
                </a:custGeom>
                <a:solidFill>
                  <a:srgbClr val="92E3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4"/>
                <p:cNvSpPr/>
                <p:nvPr/>
              </p:nvSpPr>
              <p:spPr>
                <a:xfrm>
                  <a:off x="6726928" y="3089409"/>
                  <a:ext cx="435056" cy="580"/>
                </a:xfrm>
                <a:custGeom>
                  <a:rect b="b" l="l" r="r" t="t"/>
                  <a:pathLst>
                    <a:path extrusionOk="0" fill="none" h="32" w="24013">
                      <a:moveTo>
                        <a:pt x="24013" y="1"/>
                      </a:moveTo>
                      <a:lnTo>
                        <a:pt x="0" y="31"/>
                      </a:lnTo>
                    </a:path>
                  </a:pathLst>
                </a:custGeom>
                <a:noFill/>
                <a:ln cap="flat" cmpd="sng" w="9875">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4"/>
                <p:cNvSpPr/>
                <p:nvPr/>
              </p:nvSpPr>
              <p:spPr>
                <a:xfrm>
                  <a:off x="6172370" y="3467738"/>
                  <a:ext cx="55095" cy="95842"/>
                </a:xfrm>
                <a:custGeom>
                  <a:rect b="b" l="l" r="r" t="t"/>
                  <a:pathLst>
                    <a:path extrusionOk="0" h="5290" w="3041">
                      <a:moveTo>
                        <a:pt x="1" y="0"/>
                      </a:moveTo>
                      <a:lnTo>
                        <a:pt x="1" y="5289"/>
                      </a:lnTo>
                      <a:lnTo>
                        <a:pt x="3040" y="5289"/>
                      </a:lnTo>
                      <a:lnTo>
                        <a:pt x="30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4"/>
                <p:cNvSpPr/>
                <p:nvPr/>
              </p:nvSpPr>
              <p:spPr>
                <a:xfrm>
                  <a:off x="6172370" y="3583926"/>
                  <a:ext cx="55095" cy="85931"/>
                </a:xfrm>
                <a:custGeom>
                  <a:rect b="b" l="l" r="r" t="t"/>
                  <a:pathLst>
                    <a:path extrusionOk="0" h="4743" w="3041">
                      <a:moveTo>
                        <a:pt x="1" y="1"/>
                      </a:moveTo>
                      <a:lnTo>
                        <a:pt x="1" y="4743"/>
                      </a:lnTo>
                      <a:lnTo>
                        <a:pt x="3040" y="4743"/>
                      </a:lnTo>
                      <a:lnTo>
                        <a:pt x="304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4"/>
                <p:cNvSpPr/>
                <p:nvPr/>
              </p:nvSpPr>
              <p:spPr>
                <a:xfrm>
                  <a:off x="6172370" y="3689660"/>
                  <a:ext cx="55095" cy="85931"/>
                </a:xfrm>
                <a:custGeom>
                  <a:rect b="b" l="l" r="r" t="t"/>
                  <a:pathLst>
                    <a:path extrusionOk="0" h="4743" w="3041">
                      <a:moveTo>
                        <a:pt x="1" y="1"/>
                      </a:moveTo>
                      <a:lnTo>
                        <a:pt x="1" y="4743"/>
                      </a:lnTo>
                      <a:lnTo>
                        <a:pt x="3040" y="4743"/>
                      </a:lnTo>
                      <a:lnTo>
                        <a:pt x="304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4"/>
                <p:cNvSpPr/>
                <p:nvPr/>
              </p:nvSpPr>
              <p:spPr>
                <a:xfrm>
                  <a:off x="6172370" y="3795955"/>
                  <a:ext cx="55095" cy="110154"/>
                </a:xfrm>
                <a:custGeom>
                  <a:rect b="b" l="l" r="r" t="t"/>
                  <a:pathLst>
                    <a:path extrusionOk="0" h="6080" w="3041">
                      <a:moveTo>
                        <a:pt x="1" y="0"/>
                      </a:moveTo>
                      <a:lnTo>
                        <a:pt x="1" y="6079"/>
                      </a:lnTo>
                      <a:lnTo>
                        <a:pt x="3040" y="6079"/>
                      </a:lnTo>
                      <a:lnTo>
                        <a:pt x="30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4"/>
                <p:cNvSpPr/>
                <p:nvPr/>
              </p:nvSpPr>
              <p:spPr>
                <a:xfrm>
                  <a:off x="6091421" y="3795955"/>
                  <a:ext cx="66654" cy="110154"/>
                </a:xfrm>
                <a:custGeom>
                  <a:rect b="b" l="l" r="r" t="t"/>
                  <a:pathLst>
                    <a:path extrusionOk="0" h="6080" w="3679">
                      <a:moveTo>
                        <a:pt x="1" y="0"/>
                      </a:moveTo>
                      <a:lnTo>
                        <a:pt x="1" y="6079"/>
                      </a:lnTo>
                      <a:lnTo>
                        <a:pt x="3679" y="6079"/>
                      </a:lnTo>
                      <a:lnTo>
                        <a:pt x="36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4"/>
                <p:cNvSpPr/>
                <p:nvPr/>
              </p:nvSpPr>
              <p:spPr>
                <a:xfrm>
                  <a:off x="6091421" y="3689660"/>
                  <a:ext cx="66654" cy="85931"/>
                </a:xfrm>
                <a:custGeom>
                  <a:rect b="b" l="l" r="r" t="t"/>
                  <a:pathLst>
                    <a:path extrusionOk="0" h="4743" w="3679">
                      <a:moveTo>
                        <a:pt x="1" y="1"/>
                      </a:moveTo>
                      <a:lnTo>
                        <a:pt x="1" y="4743"/>
                      </a:lnTo>
                      <a:lnTo>
                        <a:pt x="3679" y="4743"/>
                      </a:lnTo>
                      <a:lnTo>
                        <a:pt x="367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4"/>
                <p:cNvSpPr/>
                <p:nvPr/>
              </p:nvSpPr>
              <p:spPr>
                <a:xfrm>
                  <a:off x="6091421" y="3583926"/>
                  <a:ext cx="66654" cy="85931"/>
                </a:xfrm>
                <a:custGeom>
                  <a:rect b="b" l="l" r="r" t="t"/>
                  <a:pathLst>
                    <a:path extrusionOk="0" h="4743" w="3679">
                      <a:moveTo>
                        <a:pt x="1" y="1"/>
                      </a:moveTo>
                      <a:lnTo>
                        <a:pt x="1" y="4743"/>
                      </a:lnTo>
                      <a:lnTo>
                        <a:pt x="3679" y="4743"/>
                      </a:lnTo>
                      <a:lnTo>
                        <a:pt x="367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4"/>
                <p:cNvSpPr/>
                <p:nvPr/>
              </p:nvSpPr>
              <p:spPr>
                <a:xfrm>
                  <a:off x="6091421" y="3467738"/>
                  <a:ext cx="66654" cy="95842"/>
                </a:xfrm>
                <a:custGeom>
                  <a:rect b="b" l="l" r="r" t="t"/>
                  <a:pathLst>
                    <a:path extrusionOk="0" h="5290" w="3679">
                      <a:moveTo>
                        <a:pt x="1" y="0"/>
                      </a:moveTo>
                      <a:lnTo>
                        <a:pt x="1" y="5289"/>
                      </a:lnTo>
                      <a:lnTo>
                        <a:pt x="3679" y="5289"/>
                      </a:lnTo>
                      <a:lnTo>
                        <a:pt x="36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4"/>
                <p:cNvSpPr/>
                <p:nvPr/>
              </p:nvSpPr>
              <p:spPr>
                <a:xfrm>
                  <a:off x="6631648" y="3467738"/>
                  <a:ext cx="55639" cy="95842"/>
                </a:xfrm>
                <a:custGeom>
                  <a:rect b="b" l="l" r="r" t="t"/>
                  <a:pathLst>
                    <a:path extrusionOk="0" h="5290" w="3071">
                      <a:moveTo>
                        <a:pt x="1" y="0"/>
                      </a:moveTo>
                      <a:lnTo>
                        <a:pt x="1" y="5289"/>
                      </a:lnTo>
                      <a:lnTo>
                        <a:pt x="3071" y="5289"/>
                      </a:lnTo>
                      <a:lnTo>
                        <a:pt x="307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4"/>
                <p:cNvSpPr/>
                <p:nvPr/>
              </p:nvSpPr>
              <p:spPr>
                <a:xfrm>
                  <a:off x="6631648" y="3583926"/>
                  <a:ext cx="55639" cy="85931"/>
                </a:xfrm>
                <a:custGeom>
                  <a:rect b="b" l="l" r="r" t="t"/>
                  <a:pathLst>
                    <a:path extrusionOk="0" h="4743" w="3071">
                      <a:moveTo>
                        <a:pt x="1" y="1"/>
                      </a:moveTo>
                      <a:lnTo>
                        <a:pt x="1" y="4743"/>
                      </a:lnTo>
                      <a:lnTo>
                        <a:pt x="3071" y="4743"/>
                      </a:lnTo>
                      <a:lnTo>
                        <a:pt x="30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4"/>
                <p:cNvSpPr/>
                <p:nvPr/>
              </p:nvSpPr>
              <p:spPr>
                <a:xfrm>
                  <a:off x="6631648" y="3689660"/>
                  <a:ext cx="55639" cy="85931"/>
                </a:xfrm>
                <a:custGeom>
                  <a:rect b="b" l="l" r="r" t="t"/>
                  <a:pathLst>
                    <a:path extrusionOk="0" h="4743" w="3071">
                      <a:moveTo>
                        <a:pt x="1" y="1"/>
                      </a:moveTo>
                      <a:lnTo>
                        <a:pt x="1" y="4743"/>
                      </a:lnTo>
                      <a:lnTo>
                        <a:pt x="3071" y="4743"/>
                      </a:lnTo>
                      <a:lnTo>
                        <a:pt x="30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4"/>
                <p:cNvSpPr/>
                <p:nvPr/>
              </p:nvSpPr>
              <p:spPr>
                <a:xfrm>
                  <a:off x="6631648" y="3795955"/>
                  <a:ext cx="55639" cy="110154"/>
                </a:xfrm>
                <a:custGeom>
                  <a:rect b="b" l="l" r="r" t="t"/>
                  <a:pathLst>
                    <a:path extrusionOk="0" h="6080" w="3071">
                      <a:moveTo>
                        <a:pt x="1" y="0"/>
                      </a:moveTo>
                      <a:lnTo>
                        <a:pt x="1" y="6079"/>
                      </a:lnTo>
                      <a:lnTo>
                        <a:pt x="3071" y="6079"/>
                      </a:lnTo>
                      <a:lnTo>
                        <a:pt x="307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4"/>
                <p:cNvSpPr/>
                <p:nvPr/>
              </p:nvSpPr>
              <p:spPr>
                <a:xfrm>
                  <a:off x="6550699" y="3795955"/>
                  <a:ext cx="67216" cy="110154"/>
                </a:xfrm>
                <a:custGeom>
                  <a:rect b="b" l="l" r="r" t="t"/>
                  <a:pathLst>
                    <a:path extrusionOk="0" h="6080" w="3710">
                      <a:moveTo>
                        <a:pt x="1" y="0"/>
                      </a:moveTo>
                      <a:lnTo>
                        <a:pt x="1" y="6079"/>
                      </a:lnTo>
                      <a:lnTo>
                        <a:pt x="3709" y="6079"/>
                      </a:lnTo>
                      <a:lnTo>
                        <a:pt x="370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4"/>
                <p:cNvSpPr/>
                <p:nvPr/>
              </p:nvSpPr>
              <p:spPr>
                <a:xfrm>
                  <a:off x="6550699" y="3689660"/>
                  <a:ext cx="67216" cy="85931"/>
                </a:xfrm>
                <a:custGeom>
                  <a:rect b="b" l="l" r="r" t="t"/>
                  <a:pathLst>
                    <a:path extrusionOk="0" h="4743" w="3710">
                      <a:moveTo>
                        <a:pt x="1" y="1"/>
                      </a:moveTo>
                      <a:lnTo>
                        <a:pt x="1" y="4743"/>
                      </a:lnTo>
                      <a:lnTo>
                        <a:pt x="3709" y="4743"/>
                      </a:lnTo>
                      <a:lnTo>
                        <a:pt x="370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4"/>
                <p:cNvSpPr/>
                <p:nvPr/>
              </p:nvSpPr>
              <p:spPr>
                <a:xfrm>
                  <a:off x="6550699" y="3583926"/>
                  <a:ext cx="67216" cy="85931"/>
                </a:xfrm>
                <a:custGeom>
                  <a:rect b="b" l="l" r="r" t="t"/>
                  <a:pathLst>
                    <a:path extrusionOk="0" h="4743" w="3710">
                      <a:moveTo>
                        <a:pt x="1" y="1"/>
                      </a:moveTo>
                      <a:lnTo>
                        <a:pt x="1" y="4743"/>
                      </a:lnTo>
                      <a:lnTo>
                        <a:pt x="3709" y="4743"/>
                      </a:lnTo>
                      <a:lnTo>
                        <a:pt x="370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4"/>
                <p:cNvSpPr/>
                <p:nvPr/>
              </p:nvSpPr>
              <p:spPr>
                <a:xfrm>
                  <a:off x="6550699" y="3467738"/>
                  <a:ext cx="67216" cy="95842"/>
                </a:xfrm>
                <a:custGeom>
                  <a:rect b="b" l="l" r="r" t="t"/>
                  <a:pathLst>
                    <a:path extrusionOk="0" h="5290" w="3710">
                      <a:moveTo>
                        <a:pt x="1" y="0"/>
                      </a:moveTo>
                      <a:lnTo>
                        <a:pt x="1" y="5289"/>
                      </a:lnTo>
                      <a:lnTo>
                        <a:pt x="3709" y="5289"/>
                      </a:lnTo>
                      <a:lnTo>
                        <a:pt x="370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4"/>
                <p:cNvSpPr/>
                <p:nvPr/>
              </p:nvSpPr>
              <p:spPr>
                <a:xfrm>
                  <a:off x="6246724" y="3463336"/>
                  <a:ext cx="287470" cy="550700"/>
                </a:xfrm>
                <a:custGeom>
                  <a:rect b="b" l="l" r="r" t="t"/>
                  <a:pathLst>
                    <a:path extrusionOk="0" h="30396" w="15867">
                      <a:moveTo>
                        <a:pt x="0" y="0"/>
                      </a:moveTo>
                      <a:lnTo>
                        <a:pt x="0" y="30396"/>
                      </a:lnTo>
                      <a:lnTo>
                        <a:pt x="15867" y="30396"/>
                      </a:lnTo>
                      <a:lnTo>
                        <a:pt x="15867" y="0"/>
                      </a:lnTo>
                      <a:close/>
                    </a:path>
                  </a:pathLst>
                </a:custGeom>
                <a:solidFill>
                  <a:schemeClr val="accent6"/>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4"/>
                <p:cNvSpPr/>
                <p:nvPr/>
              </p:nvSpPr>
              <p:spPr>
                <a:xfrm>
                  <a:off x="6288575" y="3495821"/>
                  <a:ext cx="208732" cy="268755"/>
                </a:xfrm>
                <a:custGeom>
                  <a:rect b="b" l="l" r="r" t="t"/>
                  <a:pathLst>
                    <a:path extrusionOk="0" fill="none" h="14834" w="11521">
                      <a:moveTo>
                        <a:pt x="0" y="1"/>
                      </a:moveTo>
                      <a:lnTo>
                        <a:pt x="11520" y="1"/>
                      </a:lnTo>
                      <a:lnTo>
                        <a:pt x="11520" y="14834"/>
                      </a:lnTo>
                      <a:lnTo>
                        <a:pt x="0" y="14834"/>
                      </a:lnTo>
                      <a:close/>
                    </a:path>
                  </a:pathLst>
                </a:custGeom>
                <a:noFill/>
                <a:ln cap="rnd" cmpd="sng" w="4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4"/>
                <p:cNvSpPr/>
                <p:nvPr/>
              </p:nvSpPr>
              <p:spPr>
                <a:xfrm>
                  <a:off x="6288575" y="3866432"/>
                  <a:ext cx="208732" cy="111260"/>
                </a:xfrm>
                <a:custGeom>
                  <a:rect b="b" l="l" r="r" t="t"/>
                  <a:pathLst>
                    <a:path extrusionOk="0" fill="none" h="6141" w="11521">
                      <a:moveTo>
                        <a:pt x="0" y="1"/>
                      </a:moveTo>
                      <a:lnTo>
                        <a:pt x="11520" y="1"/>
                      </a:lnTo>
                      <a:lnTo>
                        <a:pt x="11520" y="6141"/>
                      </a:lnTo>
                      <a:lnTo>
                        <a:pt x="0" y="6141"/>
                      </a:lnTo>
                      <a:close/>
                    </a:path>
                  </a:pathLst>
                </a:custGeom>
                <a:noFill/>
                <a:ln cap="rnd" cmpd="sng" w="4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4"/>
                <p:cNvSpPr/>
                <p:nvPr/>
              </p:nvSpPr>
              <p:spPr>
                <a:xfrm>
                  <a:off x="6288575" y="3797060"/>
                  <a:ext cx="208732" cy="41870"/>
                </a:xfrm>
                <a:custGeom>
                  <a:rect b="b" l="l" r="r" t="t"/>
                  <a:pathLst>
                    <a:path extrusionOk="0" fill="none" h="2311" w="11521">
                      <a:moveTo>
                        <a:pt x="0" y="0"/>
                      </a:moveTo>
                      <a:lnTo>
                        <a:pt x="11520" y="0"/>
                      </a:lnTo>
                      <a:lnTo>
                        <a:pt x="11520" y="2310"/>
                      </a:lnTo>
                      <a:lnTo>
                        <a:pt x="0" y="2310"/>
                      </a:lnTo>
                      <a:close/>
                    </a:path>
                  </a:pathLst>
                </a:custGeom>
                <a:noFill/>
                <a:ln cap="rnd" cmpd="sng" w="4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4"/>
                <p:cNvSpPr/>
                <p:nvPr/>
              </p:nvSpPr>
              <p:spPr>
                <a:xfrm>
                  <a:off x="6253880" y="3731511"/>
                  <a:ext cx="26452" cy="88142"/>
                </a:xfrm>
                <a:custGeom>
                  <a:rect b="b" l="l" r="r" t="t"/>
                  <a:pathLst>
                    <a:path extrusionOk="0" h="4865" w="1460">
                      <a:moveTo>
                        <a:pt x="0" y="1"/>
                      </a:moveTo>
                      <a:lnTo>
                        <a:pt x="0" y="4864"/>
                      </a:lnTo>
                      <a:lnTo>
                        <a:pt x="1459" y="4864"/>
                      </a:lnTo>
                      <a:lnTo>
                        <a:pt x="145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4"/>
                <p:cNvSpPr/>
                <p:nvPr/>
              </p:nvSpPr>
              <p:spPr>
                <a:xfrm>
                  <a:off x="6346950" y="3331169"/>
                  <a:ext cx="96385" cy="96929"/>
                </a:xfrm>
                <a:custGeom>
                  <a:rect b="b" l="l" r="r" t="t"/>
                  <a:pathLst>
                    <a:path extrusionOk="0" fill="none" h="5350" w="5320">
                      <a:moveTo>
                        <a:pt x="5320" y="2675"/>
                      </a:moveTo>
                      <a:cubicBezTo>
                        <a:pt x="5320" y="4134"/>
                        <a:pt x="4134" y="5350"/>
                        <a:pt x="2675" y="5350"/>
                      </a:cubicBezTo>
                      <a:cubicBezTo>
                        <a:pt x="1186" y="5350"/>
                        <a:pt x="0" y="4134"/>
                        <a:pt x="0" y="2675"/>
                      </a:cubicBezTo>
                      <a:cubicBezTo>
                        <a:pt x="0" y="1216"/>
                        <a:pt x="1186" y="0"/>
                        <a:pt x="2675" y="0"/>
                      </a:cubicBezTo>
                      <a:cubicBezTo>
                        <a:pt x="4134" y="0"/>
                        <a:pt x="5320" y="1216"/>
                        <a:pt x="5320" y="2675"/>
                      </a:cubicBezTo>
                      <a:close/>
                    </a:path>
                  </a:pathLst>
                </a:custGeom>
                <a:noFill/>
                <a:ln cap="rnd" cmpd="sng" w="98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4"/>
                <p:cNvSpPr/>
                <p:nvPr/>
              </p:nvSpPr>
              <p:spPr>
                <a:xfrm>
                  <a:off x="6368981" y="3421484"/>
                  <a:ext cx="52323" cy="46272"/>
                </a:xfrm>
                <a:custGeom>
                  <a:rect b="b" l="l" r="r" t="t"/>
                  <a:pathLst>
                    <a:path extrusionOk="0" h="2554" w="2888">
                      <a:moveTo>
                        <a:pt x="0" y="0"/>
                      </a:moveTo>
                      <a:lnTo>
                        <a:pt x="395" y="2553"/>
                      </a:lnTo>
                      <a:lnTo>
                        <a:pt x="2493" y="2553"/>
                      </a:lnTo>
                      <a:lnTo>
                        <a:pt x="2888" y="0"/>
                      </a:lnTo>
                      <a:close/>
                    </a:path>
                  </a:pathLst>
                </a:custGeom>
                <a:solidFill>
                  <a:srgbClr val="FFFFFF"/>
                </a:solidFill>
                <a:ln cap="rnd" cmpd="sng" w="190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4"/>
                <p:cNvSpPr/>
                <p:nvPr/>
              </p:nvSpPr>
              <p:spPr>
                <a:xfrm>
                  <a:off x="6364016" y="3384036"/>
                  <a:ext cx="62252" cy="37467"/>
                </a:xfrm>
                <a:custGeom>
                  <a:rect b="b" l="l" r="r" t="t"/>
                  <a:pathLst>
                    <a:path extrusionOk="0" h="2068" w="3436">
                      <a:moveTo>
                        <a:pt x="882" y="0"/>
                      </a:moveTo>
                      <a:lnTo>
                        <a:pt x="1" y="2067"/>
                      </a:lnTo>
                      <a:lnTo>
                        <a:pt x="3435" y="2067"/>
                      </a:lnTo>
                      <a:lnTo>
                        <a:pt x="2554" y="0"/>
                      </a:lnTo>
                      <a:close/>
                    </a:path>
                  </a:pathLst>
                </a:custGeom>
                <a:solidFill>
                  <a:srgbClr val="FFFFFF"/>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4"/>
                <p:cNvSpPr/>
                <p:nvPr/>
              </p:nvSpPr>
              <p:spPr>
                <a:xfrm>
                  <a:off x="6387696" y="3365864"/>
                  <a:ext cx="14893" cy="18190"/>
                </a:xfrm>
                <a:custGeom>
                  <a:rect b="b" l="l" r="r" t="t"/>
                  <a:pathLst>
                    <a:path extrusionOk="0" h="1004" w="822">
                      <a:moveTo>
                        <a:pt x="1" y="0"/>
                      </a:moveTo>
                      <a:lnTo>
                        <a:pt x="1" y="1003"/>
                      </a:lnTo>
                      <a:lnTo>
                        <a:pt x="821" y="1003"/>
                      </a:lnTo>
                      <a:lnTo>
                        <a:pt x="821" y="0"/>
                      </a:lnTo>
                      <a:close/>
                    </a:path>
                  </a:pathLst>
                </a:custGeom>
                <a:solidFill>
                  <a:schemeClr val="accent3"/>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4"/>
                <p:cNvSpPr/>
                <p:nvPr/>
              </p:nvSpPr>
              <p:spPr>
                <a:xfrm>
                  <a:off x="5975233" y="2730356"/>
                  <a:ext cx="811736" cy="663064"/>
                </a:xfrm>
                <a:custGeom>
                  <a:rect b="b" l="l" r="r" t="t"/>
                  <a:pathLst>
                    <a:path extrusionOk="0" h="36598" w="44804">
                      <a:moveTo>
                        <a:pt x="22189" y="1"/>
                      </a:moveTo>
                      <a:lnTo>
                        <a:pt x="0" y="26779"/>
                      </a:lnTo>
                      <a:lnTo>
                        <a:pt x="0" y="36567"/>
                      </a:lnTo>
                      <a:lnTo>
                        <a:pt x="8663" y="36597"/>
                      </a:lnTo>
                      <a:lnTo>
                        <a:pt x="12736" y="35290"/>
                      </a:lnTo>
                      <a:cubicBezTo>
                        <a:pt x="15922" y="34301"/>
                        <a:pt x="19222" y="33807"/>
                        <a:pt x="22518" y="33807"/>
                      </a:cubicBezTo>
                      <a:cubicBezTo>
                        <a:pt x="25605" y="33807"/>
                        <a:pt x="28689" y="34240"/>
                        <a:pt x="31673" y="35108"/>
                      </a:cubicBezTo>
                      <a:lnTo>
                        <a:pt x="36657" y="36597"/>
                      </a:lnTo>
                      <a:lnTo>
                        <a:pt x="44804" y="36597"/>
                      </a:lnTo>
                      <a:lnTo>
                        <a:pt x="44804" y="26779"/>
                      </a:lnTo>
                      <a:lnTo>
                        <a:pt x="22189" y="1"/>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4"/>
                <p:cNvSpPr/>
                <p:nvPr/>
              </p:nvSpPr>
              <p:spPr>
                <a:xfrm>
                  <a:off x="5975233" y="4009071"/>
                  <a:ext cx="811736" cy="64987"/>
                </a:xfrm>
                <a:custGeom>
                  <a:rect b="b" l="l" r="r" t="t"/>
                  <a:pathLst>
                    <a:path extrusionOk="0" h="3587" w="44804">
                      <a:moveTo>
                        <a:pt x="0" y="0"/>
                      </a:moveTo>
                      <a:lnTo>
                        <a:pt x="0" y="3587"/>
                      </a:lnTo>
                      <a:lnTo>
                        <a:pt x="44804" y="3587"/>
                      </a:lnTo>
                      <a:lnTo>
                        <a:pt x="44804" y="0"/>
                      </a:lnTo>
                      <a:close/>
                    </a:path>
                  </a:pathLst>
                </a:custGeom>
                <a:solidFill>
                  <a:schemeClr val="dk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4"/>
                <p:cNvSpPr/>
                <p:nvPr/>
              </p:nvSpPr>
              <p:spPr>
                <a:xfrm>
                  <a:off x="6139885" y="4015684"/>
                  <a:ext cx="18" cy="50675"/>
                </a:xfrm>
                <a:custGeom>
                  <a:rect b="b" l="l" r="r" t="t"/>
                  <a:pathLst>
                    <a:path extrusionOk="0" fill="none" h="2797" w="1">
                      <a:moveTo>
                        <a:pt x="1" y="0"/>
                      </a:moveTo>
                      <a:lnTo>
                        <a:pt x="1" y="2796"/>
                      </a:lnTo>
                    </a:path>
                  </a:pathLst>
                </a:custGeom>
                <a:noFill/>
                <a:ln cap="rnd" cmpd="sng" w="98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4"/>
                <p:cNvSpPr/>
                <p:nvPr/>
              </p:nvSpPr>
              <p:spPr>
                <a:xfrm>
                  <a:off x="6181736" y="4015684"/>
                  <a:ext cx="18" cy="50675"/>
                </a:xfrm>
                <a:custGeom>
                  <a:rect b="b" l="l" r="r" t="t"/>
                  <a:pathLst>
                    <a:path extrusionOk="0" fill="none" h="2797" w="1">
                      <a:moveTo>
                        <a:pt x="1" y="0"/>
                      </a:moveTo>
                      <a:lnTo>
                        <a:pt x="1" y="2796"/>
                      </a:lnTo>
                    </a:path>
                  </a:pathLst>
                </a:custGeom>
                <a:noFill/>
                <a:ln cap="rnd" cmpd="sng" w="98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4"/>
                <p:cNvSpPr/>
                <p:nvPr/>
              </p:nvSpPr>
              <p:spPr>
                <a:xfrm>
                  <a:off x="6223588" y="4015684"/>
                  <a:ext cx="18" cy="50675"/>
                </a:xfrm>
                <a:custGeom>
                  <a:rect b="b" l="l" r="r" t="t"/>
                  <a:pathLst>
                    <a:path extrusionOk="0" fill="none" h="2797" w="1">
                      <a:moveTo>
                        <a:pt x="1" y="0"/>
                      </a:moveTo>
                      <a:lnTo>
                        <a:pt x="1" y="2796"/>
                      </a:lnTo>
                    </a:path>
                  </a:pathLst>
                </a:custGeom>
                <a:noFill/>
                <a:ln cap="rnd" cmpd="sng" w="98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4"/>
                <p:cNvSpPr/>
                <p:nvPr/>
              </p:nvSpPr>
              <p:spPr>
                <a:xfrm>
                  <a:off x="6265439" y="4015684"/>
                  <a:ext cx="18" cy="50675"/>
                </a:xfrm>
                <a:custGeom>
                  <a:rect b="b" l="l" r="r" t="t"/>
                  <a:pathLst>
                    <a:path extrusionOk="0" fill="none" h="2797" w="1">
                      <a:moveTo>
                        <a:pt x="1" y="0"/>
                      </a:moveTo>
                      <a:lnTo>
                        <a:pt x="1" y="2796"/>
                      </a:lnTo>
                    </a:path>
                  </a:pathLst>
                </a:custGeom>
                <a:noFill/>
                <a:ln cap="rnd" cmpd="sng" w="98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4"/>
                <p:cNvSpPr/>
                <p:nvPr/>
              </p:nvSpPr>
              <p:spPr>
                <a:xfrm>
                  <a:off x="6307852" y="4015684"/>
                  <a:ext cx="18" cy="50675"/>
                </a:xfrm>
                <a:custGeom>
                  <a:rect b="b" l="l" r="r" t="t"/>
                  <a:pathLst>
                    <a:path extrusionOk="0" fill="none" h="2797" w="1">
                      <a:moveTo>
                        <a:pt x="0" y="0"/>
                      </a:moveTo>
                      <a:lnTo>
                        <a:pt x="0" y="2796"/>
                      </a:lnTo>
                    </a:path>
                  </a:pathLst>
                </a:custGeom>
                <a:noFill/>
                <a:ln cap="rnd" cmpd="sng" w="98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4"/>
                <p:cNvSpPr/>
                <p:nvPr/>
              </p:nvSpPr>
              <p:spPr>
                <a:xfrm>
                  <a:off x="6349704" y="4015684"/>
                  <a:ext cx="18" cy="50675"/>
                </a:xfrm>
                <a:custGeom>
                  <a:rect b="b" l="l" r="r" t="t"/>
                  <a:pathLst>
                    <a:path extrusionOk="0" fill="none" h="2797" w="1">
                      <a:moveTo>
                        <a:pt x="0" y="0"/>
                      </a:moveTo>
                      <a:lnTo>
                        <a:pt x="0" y="2796"/>
                      </a:lnTo>
                    </a:path>
                  </a:pathLst>
                </a:custGeom>
                <a:noFill/>
                <a:ln cap="rnd" cmpd="sng" w="98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4"/>
                <p:cNvSpPr/>
                <p:nvPr/>
              </p:nvSpPr>
              <p:spPr>
                <a:xfrm>
                  <a:off x="6391555" y="4015684"/>
                  <a:ext cx="18" cy="50675"/>
                </a:xfrm>
                <a:custGeom>
                  <a:rect b="b" l="l" r="r" t="t"/>
                  <a:pathLst>
                    <a:path extrusionOk="0" fill="none" h="2797" w="1">
                      <a:moveTo>
                        <a:pt x="0" y="0"/>
                      </a:moveTo>
                      <a:lnTo>
                        <a:pt x="0" y="2796"/>
                      </a:lnTo>
                    </a:path>
                  </a:pathLst>
                </a:custGeom>
                <a:noFill/>
                <a:ln cap="rnd" cmpd="sng" w="98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4"/>
                <p:cNvSpPr/>
                <p:nvPr/>
              </p:nvSpPr>
              <p:spPr>
                <a:xfrm>
                  <a:off x="6433406" y="4015684"/>
                  <a:ext cx="18" cy="50675"/>
                </a:xfrm>
                <a:custGeom>
                  <a:rect b="b" l="l" r="r" t="t"/>
                  <a:pathLst>
                    <a:path extrusionOk="0" fill="none" h="2797" w="1">
                      <a:moveTo>
                        <a:pt x="0" y="0"/>
                      </a:moveTo>
                      <a:lnTo>
                        <a:pt x="0" y="2796"/>
                      </a:lnTo>
                    </a:path>
                  </a:pathLst>
                </a:custGeom>
                <a:noFill/>
                <a:ln cap="rnd" cmpd="sng" w="98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4"/>
                <p:cNvSpPr/>
                <p:nvPr/>
              </p:nvSpPr>
              <p:spPr>
                <a:xfrm>
                  <a:off x="6475258" y="4015684"/>
                  <a:ext cx="18" cy="50675"/>
                </a:xfrm>
                <a:custGeom>
                  <a:rect b="b" l="l" r="r" t="t"/>
                  <a:pathLst>
                    <a:path extrusionOk="0" fill="none" h="2797" w="1">
                      <a:moveTo>
                        <a:pt x="1" y="0"/>
                      </a:moveTo>
                      <a:lnTo>
                        <a:pt x="1" y="2796"/>
                      </a:lnTo>
                    </a:path>
                  </a:pathLst>
                </a:custGeom>
                <a:noFill/>
                <a:ln cap="rnd" cmpd="sng" w="98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4"/>
                <p:cNvSpPr/>
                <p:nvPr/>
              </p:nvSpPr>
              <p:spPr>
                <a:xfrm>
                  <a:off x="6517671" y="4015684"/>
                  <a:ext cx="18" cy="50675"/>
                </a:xfrm>
                <a:custGeom>
                  <a:rect b="b" l="l" r="r" t="t"/>
                  <a:pathLst>
                    <a:path extrusionOk="0" fill="none" h="2797" w="1">
                      <a:moveTo>
                        <a:pt x="0" y="0"/>
                      </a:moveTo>
                      <a:lnTo>
                        <a:pt x="0" y="2796"/>
                      </a:lnTo>
                    </a:path>
                  </a:pathLst>
                </a:custGeom>
                <a:noFill/>
                <a:ln cap="rnd" cmpd="sng" w="98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4"/>
                <p:cNvSpPr/>
                <p:nvPr/>
              </p:nvSpPr>
              <p:spPr>
                <a:xfrm>
                  <a:off x="6559522" y="4015684"/>
                  <a:ext cx="18" cy="50675"/>
                </a:xfrm>
                <a:custGeom>
                  <a:rect b="b" l="l" r="r" t="t"/>
                  <a:pathLst>
                    <a:path extrusionOk="0" fill="none" h="2797" w="1">
                      <a:moveTo>
                        <a:pt x="0" y="0"/>
                      </a:moveTo>
                      <a:lnTo>
                        <a:pt x="0" y="2796"/>
                      </a:lnTo>
                    </a:path>
                  </a:pathLst>
                </a:custGeom>
                <a:noFill/>
                <a:ln cap="rnd" cmpd="sng" w="98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4"/>
                <p:cNvSpPr/>
                <p:nvPr/>
              </p:nvSpPr>
              <p:spPr>
                <a:xfrm>
                  <a:off x="6601374" y="4015684"/>
                  <a:ext cx="18" cy="50675"/>
                </a:xfrm>
                <a:custGeom>
                  <a:rect b="b" l="l" r="r" t="t"/>
                  <a:pathLst>
                    <a:path extrusionOk="0" fill="none" h="2797" w="1">
                      <a:moveTo>
                        <a:pt x="0" y="0"/>
                      </a:moveTo>
                      <a:lnTo>
                        <a:pt x="0" y="2796"/>
                      </a:lnTo>
                    </a:path>
                  </a:pathLst>
                </a:custGeom>
                <a:noFill/>
                <a:ln cap="rnd" cmpd="sng" w="98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4"/>
                <p:cNvSpPr/>
                <p:nvPr/>
              </p:nvSpPr>
              <p:spPr>
                <a:xfrm>
                  <a:off x="6643225" y="4015684"/>
                  <a:ext cx="18" cy="50675"/>
                </a:xfrm>
                <a:custGeom>
                  <a:rect b="b" l="l" r="r" t="t"/>
                  <a:pathLst>
                    <a:path extrusionOk="0" fill="none" h="2797" w="1">
                      <a:moveTo>
                        <a:pt x="0" y="0"/>
                      </a:moveTo>
                      <a:lnTo>
                        <a:pt x="0" y="2796"/>
                      </a:lnTo>
                    </a:path>
                  </a:pathLst>
                </a:custGeom>
                <a:noFill/>
                <a:ln cap="rnd" cmpd="sng" w="98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4"/>
                <p:cNvSpPr/>
                <p:nvPr/>
              </p:nvSpPr>
              <p:spPr>
                <a:xfrm>
                  <a:off x="5884917" y="2668141"/>
                  <a:ext cx="992368" cy="631649"/>
                </a:xfrm>
                <a:custGeom>
                  <a:rect b="b" l="l" r="r" t="t"/>
                  <a:pathLst>
                    <a:path extrusionOk="0" h="34864" w="54774">
                      <a:moveTo>
                        <a:pt x="27387" y="0"/>
                      </a:moveTo>
                      <a:lnTo>
                        <a:pt x="0" y="34864"/>
                      </a:lnTo>
                      <a:lnTo>
                        <a:pt x="13222" y="34864"/>
                      </a:lnTo>
                      <a:lnTo>
                        <a:pt x="13222" y="31429"/>
                      </a:lnTo>
                      <a:lnTo>
                        <a:pt x="6505" y="31429"/>
                      </a:lnTo>
                      <a:lnTo>
                        <a:pt x="27387" y="5684"/>
                      </a:lnTo>
                      <a:lnTo>
                        <a:pt x="48269" y="31429"/>
                      </a:lnTo>
                      <a:lnTo>
                        <a:pt x="41582" y="31429"/>
                      </a:lnTo>
                      <a:lnTo>
                        <a:pt x="41582" y="34864"/>
                      </a:lnTo>
                      <a:lnTo>
                        <a:pt x="54773" y="34864"/>
                      </a:lnTo>
                      <a:lnTo>
                        <a:pt x="27387"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4"/>
                <p:cNvSpPr/>
                <p:nvPr/>
              </p:nvSpPr>
              <p:spPr>
                <a:xfrm>
                  <a:off x="5884917" y="3299771"/>
                  <a:ext cx="239024" cy="56744"/>
                </a:xfrm>
                <a:custGeom>
                  <a:rect b="b" l="l" r="r" t="t"/>
                  <a:pathLst>
                    <a:path extrusionOk="0" h="3132" w="13193">
                      <a:moveTo>
                        <a:pt x="0" y="1"/>
                      </a:moveTo>
                      <a:lnTo>
                        <a:pt x="0" y="3132"/>
                      </a:lnTo>
                      <a:lnTo>
                        <a:pt x="13192" y="3132"/>
                      </a:lnTo>
                      <a:lnTo>
                        <a:pt x="13192" y="1"/>
                      </a:lnTo>
                      <a:close/>
                    </a:path>
                  </a:pathLst>
                </a:custGeom>
                <a:solidFill>
                  <a:srgbClr val="FFFFFF"/>
                </a:solidFill>
                <a:ln cap="rnd" cmpd="sng" w="987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4"/>
                <p:cNvSpPr/>
                <p:nvPr/>
              </p:nvSpPr>
              <p:spPr>
                <a:xfrm>
                  <a:off x="5924558" y="3450110"/>
                  <a:ext cx="71057" cy="582659"/>
                </a:xfrm>
                <a:custGeom>
                  <a:rect b="b" l="l" r="r" t="t"/>
                  <a:pathLst>
                    <a:path extrusionOk="0" h="32160" w="3922">
                      <a:moveTo>
                        <a:pt x="1" y="1"/>
                      </a:moveTo>
                      <a:lnTo>
                        <a:pt x="1" y="32159"/>
                      </a:lnTo>
                      <a:lnTo>
                        <a:pt x="3922" y="32159"/>
                      </a:lnTo>
                      <a:lnTo>
                        <a:pt x="3922" y="1"/>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4"/>
                <p:cNvSpPr/>
                <p:nvPr/>
              </p:nvSpPr>
              <p:spPr>
                <a:xfrm>
                  <a:off x="5920156" y="3428641"/>
                  <a:ext cx="79318" cy="22049"/>
                </a:xfrm>
                <a:custGeom>
                  <a:rect b="b" l="l" r="r" t="t"/>
                  <a:pathLst>
                    <a:path extrusionOk="0" h="1217" w="4378">
                      <a:moveTo>
                        <a:pt x="1" y="0"/>
                      </a:moveTo>
                      <a:lnTo>
                        <a:pt x="1" y="1216"/>
                      </a:lnTo>
                      <a:lnTo>
                        <a:pt x="4378" y="1216"/>
                      </a:lnTo>
                      <a:lnTo>
                        <a:pt x="4378"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4"/>
                <p:cNvSpPr/>
                <p:nvPr/>
              </p:nvSpPr>
              <p:spPr>
                <a:xfrm>
                  <a:off x="5914648" y="3357602"/>
                  <a:ext cx="90334" cy="72162"/>
                </a:xfrm>
                <a:custGeom>
                  <a:rect b="b" l="l" r="r" t="t"/>
                  <a:pathLst>
                    <a:path extrusionOk="0" h="3983" w="4986">
                      <a:moveTo>
                        <a:pt x="1" y="0"/>
                      </a:moveTo>
                      <a:lnTo>
                        <a:pt x="1" y="3982"/>
                      </a:lnTo>
                      <a:lnTo>
                        <a:pt x="4986" y="3982"/>
                      </a:lnTo>
                      <a:lnTo>
                        <a:pt x="4986"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4"/>
                <p:cNvSpPr/>
                <p:nvPr/>
              </p:nvSpPr>
              <p:spPr>
                <a:xfrm>
                  <a:off x="5920156" y="3979884"/>
                  <a:ext cx="79318" cy="22049"/>
                </a:xfrm>
                <a:custGeom>
                  <a:rect b="b" l="l" r="r" t="t"/>
                  <a:pathLst>
                    <a:path extrusionOk="0" h="1217" w="4378">
                      <a:moveTo>
                        <a:pt x="1" y="0"/>
                      </a:moveTo>
                      <a:lnTo>
                        <a:pt x="1" y="1216"/>
                      </a:lnTo>
                      <a:lnTo>
                        <a:pt x="4378" y="1216"/>
                      </a:lnTo>
                      <a:lnTo>
                        <a:pt x="4378"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4"/>
                <p:cNvSpPr/>
                <p:nvPr/>
              </p:nvSpPr>
              <p:spPr>
                <a:xfrm>
                  <a:off x="5915210" y="4000810"/>
                  <a:ext cx="89772" cy="72706"/>
                </a:xfrm>
                <a:custGeom>
                  <a:rect b="b" l="l" r="r" t="t"/>
                  <a:pathLst>
                    <a:path extrusionOk="0" h="4013" w="4955">
                      <a:moveTo>
                        <a:pt x="0" y="0"/>
                      </a:moveTo>
                      <a:lnTo>
                        <a:pt x="0" y="4013"/>
                      </a:lnTo>
                      <a:lnTo>
                        <a:pt x="4955" y="4013"/>
                      </a:lnTo>
                      <a:lnTo>
                        <a:pt x="4955"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4"/>
                <p:cNvSpPr/>
                <p:nvPr/>
              </p:nvSpPr>
              <p:spPr>
                <a:xfrm>
                  <a:off x="6030292" y="3450110"/>
                  <a:ext cx="71057" cy="582659"/>
                </a:xfrm>
                <a:custGeom>
                  <a:rect b="b" l="l" r="r" t="t"/>
                  <a:pathLst>
                    <a:path extrusionOk="0" h="32160" w="3922">
                      <a:moveTo>
                        <a:pt x="1" y="1"/>
                      </a:moveTo>
                      <a:lnTo>
                        <a:pt x="1" y="32159"/>
                      </a:lnTo>
                      <a:lnTo>
                        <a:pt x="3922" y="32159"/>
                      </a:lnTo>
                      <a:lnTo>
                        <a:pt x="3922" y="1"/>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4"/>
                <p:cNvSpPr/>
                <p:nvPr/>
              </p:nvSpPr>
              <p:spPr>
                <a:xfrm>
                  <a:off x="6025890" y="3428641"/>
                  <a:ext cx="79318" cy="22049"/>
                </a:xfrm>
                <a:custGeom>
                  <a:rect b="b" l="l" r="r" t="t"/>
                  <a:pathLst>
                    <a:path extrusionOk="0" h="1217" w="4378">
                      <a:moveTo>
                        <a:pt x="1" y="0"/>
                      </a:moveTo>
                      <a:lnTo>
                        <a:pt x="1" y="1216"/>
                      </a:lnTo>
                      <a:lnTo>
                        <a:pt x="4378" y="1216"/>
                      </a:lnTo>
                      <a:lnTo>
                        <a:pt x="4378"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4"/>
                <p:cNvSpPr/>
                <p:nvPr/>
              </p:nvSpPr>
              <p:spPr>
                <a:xfrm>
                  <a:off x="6020943" y="3357602"/>
                  <a:ext cx="89772" cy="72162"/>
                </a:xfrm>
                <a:custGeom>
                  <a:rect b="b" l="l" r="r" t="t"/>
                  <a:pathLst>
                    <a:path extrusionOk="0" h="3983" w="4955">
                      <a:moveTo>
                        <a:pt x="0" y="0"/>
                      </a:moveTo>
                      <a:lnTo>
                        <a:pt x="0" y="3982"/>
                      </a:lnTo>
                      <a:lnTo>
                        <a:pt x="4955" y="3982"/>
                      </a:lnTo>
                      <a:lnTo>
                        <a:pt x="4955"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4"/>
                <p:cNvSpPr/>
                <p:nvPr/>
              </p:nvSpPr>
              <p:spPr>
                <a:xfrm>
                  <a:off x="6025890" y="3979884"/>
                  <a:ext cx="79318" cy="22049"/>
                </a:xfrm>
                <a:custGeom>
                  <a:rect b="b" l="l" r="r" t="t"/>
                  <a:pathLst>
                    <a:path extrusionOk="0" h="1217" w="4378">
                      <a:moveTo>
                        <a:pt x="1" y="0"/>
                      </a:moveTo>
                      <a:lnTo>
                        <a:pt x="1" y="1216"/>
                      </a:lnTo>
                      <a:lnTo>
                        <a:pt x="4378" y="1216"/>
                      </a:lnTo>
                      <a:lnTo>
                        <a:pt x="4378"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4"/>
                <p:cNvSpPr/>
                <p:nvPr/>
              </p:nvSpPr>
              <p:spPr>
                <a:xfrm>
                  <a:off x="6020943" y="4000810"/>
                  <a:ext cx="89772" cy="72706"/>
                </a:xfrm>
                <a:custGeom>
                  <a:rect b="b" l="l" r="r" t="t"/>
                  <a:pathLst>
                    <a:path extrusionOk="0" h="4013" w="4955">
                      <a:moveTo>
                        <a:pt x="0" y="0"/>
                      </a:moveTo>
                      <a:lnTo>
                        <a:pt x="0" y="4013"/>
                      </a:lnTo>
                      <a:lnTo>
                        <a:pt x="4955" y="4013"/>
                      </a:lnTo>
                      <a:lnTo>
                        <a:pt x="4955"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4"/>
                <p:cNvSpPr/>
                <p:nvPr/>
              </p:nvSpPr>
              <p:spPr>
                <a:xfrm>
                  <a:off x="6638261" y="3299771"/>
                  <a:ext cx="239024" cy="56744"/>
                </a:xfrm>
                <a:custGeom>
                  <a:rect b="b" l="l" r="r" t="t"/>
                  <a:pathLst>
                    <a:path extrusionOk="0" h="3132" w="13193">
                      <a:moveTo>
                        <a:pt x="1" y="1"/>
                      </a:moveTo>
                      <a:lnTo>
                        <a:pt x="1" y="3132"/>
                      </a:lnTo>
                      <a:lnTo>
                        <a:pt x="13192" y="3132"/>
                      </a:lnTo>
                      <a:lnTo>
                        <a:pt x="13192" y="1"/>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4"/>
                <p:cNvSpPr/>
                <p:nvPr/>
              </p:nvSpPr>
              <p:spPr>
                <a:xfrm>
                  <a:off x="6677359" y="3450110"/>
                  <a:ext cx="71057" cy="582659"/>
                </a:xfrm>
                <a:custGeom>
                  <a:rect b="b" l="l" r="r" t="t"/>
                  <a:pathLst>
                    <a:path extrusionOk="0" h="32160" w="3922">
                      <a:moveTo>
                        <a:pt x="1" y="1"/>
                      </a:moveTo>
                      <a:lnTo>
                        <a:pt x="1" y="32159"/>
                      </a:lnTo>
                      <a:lnTo>
                        <a:pt x="3922" y="32159"/>
                      </a:lnTo>
                      <a:lnTo>
                        <a:pt x="3922" y="1"/>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4"/>
                <p:cNvSpPr/>
                <p:nvPr/>
              </p:nvSpPr>
              <p:spPr>
                <a:xfrm>
                  <a:off x="6673518" y="3428641"/>
                  <a:ext cx="78757" cy="22049"/>
                </a:xfrm>
                <a:custGeom>
                  <a:rect b="b" l="l" r="r" t="t"/>
                  <a:pathLst>
                    <a:path extrusionOk="0" h="1217" w="4347">
                      <a:moveTo>
                        <a:pt x="0" y="0"/>
                      </a:moveTo>
                      <a:lnTo>
                        <a:pt x="0" y="1216"/>
                      </a:lnTo>
                      <a:lnTo>
                        <a:pt x="4347" y="1216"/>
                      </a:lnTo>
                      <a:lnTo>
                        <a:pt x="4347"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4"/>
                <p:cNvSpPr/>
                <p:nvPr/>
              </p:nvSpPr>
              <p:spPr>
                <a:xfrm>
                  <a:off x="6668010" y="3357602"/>
                  <a:ext cx="89772" cy="72162"/>
                </a:xfrm>
                <a:custGeom>
                  <a:rect b="b" l="l" r="r" t="t"/>
                  <a:pathLst>
                    <a:path extrusionOk="0" h="3983" w="4955">
                      <a:moveTo>
                        <a:pt x="0" y="0"/>
                      </a:moveTo>
                      <a:lnTo>
                        <a:pt x="0" y="3982"/>
                      </a:lnTo>
                      <a:lnTo>
                        <a:pt x="4955" y="3982"/>
                      </a:lnTo>
                      <a:lnTo>
                        <a:pt x="4955"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4"/>
                <p:cNvSpPr/>
                <p:nvPr/>
              </p:nvSpPr>
              <p:spPr>
                <a:xfrm>
                  <a:off x="6673518" y="3979884"/>
                  <a:ext cx="79300" cy="22049"/>
                </a:xfrm>
                <a:custGeom>
                  <a:rect b="b" l="l" r="r" t="t"/>
                  <a:pathLst>
                    <a:path extrusionOk="0" h="1217" w="4377">
                      <a:moveTo>
                        <a:pt x="0" y="0"/>
                      </a:moveTo>
                      <a:lnTo>
                        <a:pt x="0" y="1216"/>
                      </a:lnTo>
                      <a:lnTo>
                        <a:pt x="4377" y="1216"/>
                      </a:lnTo>
                      <a:lnTo>
                        <a:pt x="4377"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4"/>
                <p:cNvSpPr/>
                <p:nvPr/>
              </p:nvSpPr>
              <p:spPr>
                <a:xfrm>
                  <a:off x="6668010" y="4000810"/>
                  <a:ext cx="89772" cy="72706"/>
                </a:xfrm>
                <a:custGeom>
                  <a:rect b="b" l="l" r="r" t="t"/>
                  <a:pathLst>
                    <a:path extrusionOk="0" h="4013" w="4955">
                      <a:moveTo>
                        <a:pt x="0" y="0"/>
                      </a:moveTo>
                      <a:lnTo>
                        <a:pt x="0" y="4013"/>
                      </a:lnTo>
                      <a:lnTo>
                        <a:pt x="4955" y="4013"/>
                      </a:lnTo>
                      <a:lnTo>
                        <a:pt x="4955"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4"/>
                <p:cNvSpPr/>
                <p:nvPr/>
              </p:nvSpPr>
              <p:spPr>
                <a:xfrm>
                  <a:off x="6783092" y="3450110"/>
                  <a:ext cx="71057" cy="582659"/>
                </a:xfrm>
                <a:custGeom>
                  <a:rect b="b" l="l" r="r" t="t"/>
                  <a:pathLst>
                    <a:path extrusionOk="0" h="32160" w="3922">
                      <a:moveTo>
                        <a:pt x="1" y="1"/>
                      </a:moveTo>
                      <a:lnTo>
                        <a:pt x="1" y="32159"/>
                      </a:lnTo>
                      <a:lnTo>
                        <a:pt x="3922" y="32159"/>
                      </a:lnTo>
                      <a:lnTo>
                        <a:pt x="3922" y="1"/>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4"/>
                <p:cNvSpPr/>
                <p:nvPr/>
              </p:nvSpPr>
              <p:spPr>
                <a:xfrm>
                  <a:off x="6779233" y="3428641"/>
                  <a:ext cx="79318" cy="22049"/>
                </a:xfrm>
                <a:custGeom>
                  <a:rect b="b" l="l" r="r" t="t"/>
                  <a:pathLst>
                    <a:path extrusionOk="0" h="1217" w="4378">
                      <a:moveTo>
                        <a:pt x="1" y="0"/>
                      </a:moveTo>
                      <a:lnTo>
                        <a:pt x="1" y="1216"/>
                      </a:lnTo>
                      <a:lnTo>
                        <a:pt x="4378" y="1216"/>
                      </a:lnTo>
                      <a:lnTo>
                        <a:pt x="4378"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4"/>
                <p:cNvSpPr/>
                <p:nvPr/>
              </p:nvSpPr>
              <p:spPr>
                <a:xfrm>
                  <a:off x="6773744" y="3357602"/>
                  <a:ext cx="89772" cy="72162"/>
                </a:xfrm>
                <a:custGeom>
                  <a:rect b="b" l="l" r="r" t="t"/>
                  <a:pathLst>
                    <a:path extrusionOk="0" h="3983" w="4955">
                      <a:moveTo>
                        <a:pt x="0" y="0"/>
                      </a:moveTo>
                      <a:lnTo>
                        <a:pt x="0" y="3982"/>
                      </a:lnTo>
                      <a:lnTo>
                        <a:pt x="4955" y="3982"/>
                      </a:lnTo>
                      <a:lnTo>
                        <a:pt x="4955"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4"/>
                <p:cNvSpPr/>
                <p:nvPr/>
              </p:nvSpPr>
              <p:spPr>
                <a:xfrm>
                  <a:off x="6779233" y="3979884"/>
                  <a:ext cx="79318" cy="22049"/>
                </a:xfrm>
                <a:custGeom>
                  <a:rect b="b" l="l" r="r" t="t"/>
                  <a:pathLst>
                    <a:path extrusionOk="0" h="1217" w="4378">
                      <a:moveTo>
                        <a:pt x="1" y="0"/>
                      </a:moveTo>
                      <a:lnTo>
                        <a:pt x="1" y="1216"/>
                      </a:lnTo>
                      <a:lnTo>
                        <a:pt x="4378" y="1216"/>
                      </a:lnTo>
                      <a:lnTo>
                        <a:pt x="4378"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4"/>
                <p:cNvSpPr/>
                <p:nvPr/>
              </p:nvSpPr>
              <p:spPr>
                <a:xfrm>
                  <a:off x="6773744" y="4000810"/>
                  <a:ext cx="89772" cy="72706"/>
                </a:xfrm>
                <a:custGeom>
                  <a:rect b="b" l="l" r="r" t="t"/>
                  <a:pathLst>
                    <a:path extrusionOk="0" h="4013" w="4955">
                      <a:moveTo>
                        <a:pt x="0" y="0"/>
                      </a:moveTo>
                      <a:lnTo>
                        <a:pt x="0" y="4013"/>
                      </a:lnTo>
                      <a:lnTo>
                        <a:pt x="4955" y="4013"/>
                      </a:lnTo>
                      <a:lnTo>
                        <a:pt x="4955" y="0"/>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4"/>
                <p:cNvSpPr/>
                <p:nvPr/>
              </p:nvSpPr>
              <p:spPr>
                <a:xfrm>
                  <a:off x="5198753" y="3689660"/>
                  <a:ext cx="68303" cy="85931"/>
                </a:xfrm>
                <a:custGeom>
                  <a:rect b="b" l="l" r="r" t="t"/>
                  <a:pathLst>
                    <a:path extrusionOk="0" h="4743" w="3770">
                      <a:moveTo>
                        <a:pt x="0" y="1"/>
                      </a:moveTo>
                      <a:lnTo>
                        <a:pt x="0" y="4743"/>
                      </a:lnTo>
                      <a:lnTo>
                        <a:pt x="3769" y="4743"/>
                      </a:lnTo>
                      <a:lnTo>
                        <a:pt x="3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4"/>
                <p:cNvSpPr/>
                <p:nvPr/>
              </p:nvSpPr>
              <p:spPr>
                <a:xfrm>
                  <a:off x="5129363" y="3467738"/>
                  <a:ext cx="55095" cy="95842"/>
                </a:xfrm>
                <a:custGeom>
                  <a:rect b="b" l="l" r="r" t="t"/>
                  <a:pathLst>
                    <a:path extrusionOk="0" h="5290" w="3041">
                      <a:moveTo>
                        <a:pt x="0" y="0"/>
                      </a:moveTo>
                      <a:lnTo>
                        <a:pt x="0" y="5289"/>
                      </a:lnTo>
                      <a:lnTo>
                        <a:pt x="3040" y="5289"/>
                      </a:lnTo>
                      <a:lnTo>
                        <a:pt x="30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4"/>
                <p:cNvSpPr/>
                <p:nvPr/>
              </p:nvSpPr>
              <p:spPr>
                <a:xfrm>
                  <a:off x="5129363" y="3583926"/>
                  <a:ext cx="55095" cy="85931"/>
                </a:xfrm>
                <a:custGeom>
                  <a:rect b="b" l="l" r="r" t="t"/>
                  <a:pathLst>
                    <a:path extrusionOk="0" h="4743" w="3041">
                      <a:moveTo>
                        <a:pt x="0" y="1"/>
                      </a:moveTo>
                      <a:lnTo>
                        <a:pt x="0" y="4743"/>
                      </a:lnTo>
                      <a:lnTo>
                        <a:pt x="3040" y="4743"/>
                      </a:lnTo>
                      <a:lnTo>
                        <a:pt x="304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4"/>
                <p:cNvSpPr/>
                <p:nvPr/>
              </p:nvSpPr>
              <p:spPr>
                <a:xfrm>
                  <a:off x="5198753" y="3583926"/>
                  <a:ext cx="68303" cy="85931"/>
                </a:xfrm>
                <a:custGeom>
                  <a:rect b="b" l="l" r="r" t="t"/>
                  <a:pathLst>
                    <a:path extrusionOk="0" h="4743" w="3770">
                      <a:moveTo>
                        <a:pt x="0" y="1"/>
                      </a:moveTo>
                      <a:lnTo>
                        <a:pt x="0" y="4743"/>
                      </a:lnTo>
                      <a:lnTo>
                        <a:pt x="3769" y="4743"/>
                      </a:lnTo>
                      <a:lnTo>
                        <a:pt x="3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4"/>
                <p:cNvSpPr/>
                <p:nvPr/>
              </p:nvSpPr>
              <p:spPr>
                <a:xfrm>
                  <a:off x="5129363" y="3689660"/>
                  <a:ext cx="55095" cy="85931"/>
                </a:xfrm>
                <a:custGeom>
                  <a:rect b="b" l="l" r="r" t="t"/>
                  <a:pathLst>
                    <a:path extrusionOk="0" h="4743" w="3041">
                      <a:moveTo>
                        <a:pt x="0" y="1"/>
                      </a:moveTo>
                      <a:lnTo>
                        <a:pt x="0" y="4743"/>
                      </a:lnTo>
                      <a:lnTo>
                        <a:pt x="3040" y="4743"/>
                      </a:lnTo>
                      <a:lnTo>
                        <a:pt x="304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4"/>
                <p:cNvSpPr/>
                <p:nvPr/>
              </p:nvSpPr>
              <p:spPr>
                <a:xfrm>
                  <a:off x="5198753" y="3467738"/>
                  <a:ext cx="68303" cy="95842"/>
                </a:xfrm>
                <a:custGeom>
                  <a:rect b="b" l="l" r="r" t="t"/>
                  <a:pathLst>
                    <a:path extrusionOk="0" h="5290" w="3770">
                      <a:moveTo>
                        <a:pt x="0" y="0"/>
                      </a:moveTo>
                      <a:lnTo>
                        <a:pt x="0" y="5289"/>
                      </a:lnTo>
                      <a:lnTo>
                        <a:pt x="3769" y="5289"/>
                      </a:lnTo>
                      <a:lnTo>
                        <a:pt x="37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4"/>
                <p:cNvSpPr/>
                <p:nvPr/>
              </p:nvSpPr>
              <p:spPr>
                <a:xfrm>
                  <a:off x="5129363" y="3795955"/>
                  <a:ext cx="55095" cy="110154"/>
                </a:xfrm>
                <a:custGeom>
                  <a:rect b="b" l="l" r="r" t="t"/>
                  <a:pathLst>
                    <a:path extrusionOk="0" h="6080" w="3041">
                      <a:moveTo>
                        <a:pt x="0" y="0"/>
                      </a:moveTo>
                      <a:lnTo>
                        <a:pt x="0" y="6079"/>
                      </a:lnTo>
                      <a:lnTo>
                        <a:pt x="3040" y="6079"/>
                      </a:lnTo>
                      <a:lnTo>
                        <a:pt x="30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4"/>
                <p:cNvSpPr/>
                <p:nvPr/>
              </p:nvSpPr>
              <p:spPr>
                <a:xfrm>
                  <a:off x="5198753" y="3795955"/>
                  <a:ext cx="68303" cy="110154"/>
                </a:xfrm>
                <a:custGeom>
                  <a:rect b="b" l="l" r="r" t="t"/>
                  <a:pathLst>
                    <a:path extrusionOk="0" h="6080" w="3770">
                      <a:moveTo>
                        <a:pt x="0" y="0"/>
                      </a:moveTo>
                      <a:lnTo>
                        <a:pt x="0" y="6079"/>
                      </a:lnTo>
                      <a:lnTo>
                        <a:pt x="3769" y="6079"/>
                      </a:lnTo>
                      <a:lnTo>
                        <a:pt x="37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4"/>
                <p:cNvSpPr/>
                <p:nvPr/>
              </p:nvSpPr>
              <p:spPr>
                <a:xfrm>
                  <a:off x="5048414" y="3795955"/>
                  <a:ext cx="66654" cy="110154"/>
                </a:xfrm>
                <a:custGeom>
                  <a:rect b="b" l="l" r="r" t="t"/>
                  <a:pathLst>
                    <a:path extrusionOk="0" h="6080" w="3679">
                      <a:moveTo>
                        <a:pt x="0" y="0"/>
                      </a:moveTo>
                      <a:lnTo>
                        <a:pt x="0" y="6079"/>
                      </a:lnTo>
                      <a:lnTo>
                        <a:pt x="3678" y="6079"/>
                      </a:lnTo>
                      <a:lnTo>
                        <a:pt x="367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4"/>
                <p:cNvSpPr/>
                <p:nvPr/>
              </p:nvSpPr>
              <p:spPr>
                <a:xfrm>
                  <a:off x="5048414" y="3689660"/>
                  <a:ext cx="66654" cy="85931"/>
                </a:xfrm>
                <a:custGeom>
                  <a:rect b="b" l="l" r="r" t="t"/>
                  <a:pathLst>
                    <a:path extrusionOk="0" h="4743" w="3679">
                      <a:moveTo>
                        <a:pt x="0" y="1"/>
                      </a:moveTo>
                      <a:lnTo>
                        <a:pt x="0" y="4743"/>
                      </a:lnTo>
                      <a:lnTo>
                        <a:pt x="3678" y="4743"/>
                      </a:lnTo>
                      <a:lnTo>
                        <a:pt x="3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4"/>
                <p:cNvSpPr/>
                <p:nvPr/>
              </p:nvSpPr>
              <p:spPr>
                <a:xfrm>
                  <a:off x="5048414" y="3583926"/>
                  <a:ext cx="66654" cy="85931"/>
                </a:xfrm>
                <a:custGeom>
                  <a:rect b="b" l="l" r="r" t="t"/>
                  <a:pathLst>
                    <a:path extrusionOk="0" h="4743" w="3679">
                      <a:moveTo>
                        <a:pt x="0" y="1"/>
                      </a:moveTo>
                      <a:lnTo>
                        <a:pt x="0" y="4743"/>
                      </a:lnTo>
                      <a:lnTo>
                        <a:pt x="3678" y="4743"/>
                      </a:lnTo>
                      <a:lnTo>
                        <a:pt x="3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4"/>
                <p:cNvSpPr/>
                <p:nvPr/>
              </p:nvSpPr>
              <p:spPr>
                <a:xfrm>
                  <a:off x="5048414" y="3467738"/>
                  <a:ext cx="66654" cy="95842"/>
                </a:xfrm>
                <a:custGeom>
                  <a:rect b="b" l="l" r="r" t="t"/>
                  <a:pathLst>
                    <a:path extrusionOk="0" h="5290" w="3679">
                      <a:moveTo>
                        <a:pt x="0" y="0"/>
                      </a:moveTo>
                      <a:lnTo>
                        <a:pt x="0" y="5289"/>
                      </a:lnTo>
                      <a:lnTo>
                        <a:pt x="3678" y="5289"/>
                      </a:lnTo>
                      <a:lnTo>
                        <a:pt x="367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4"/>
                <p:cNvSpPr/>
                <p:nvPr/>
              </p:nvSpPr>
              <p:spPr>
                <a:xfrm>
                  <a:off x="5460334" y="3689660"/>
                  <a:ext cx="68303" cy="85931"/>
                </a:xfrm>
                <a:custGeom>
                  <a:rect b="b" l="l" r="r" t="t"/>
                  <a:pathLst>
                    <a:path extrusionOk="0" h="4743" w="3770">
                      <a:moveTo>
                        <a:pt x="0" y="1"/>
                      </a:moveTo>
                      <a:lnTo>
                        <a:pt x="0" y="4743"/>
                      </a:lnTo>
                      <a:lnTo>
                        <a:pt x="3769" y="4743"/>
                      </a:lnTo>
                      <a:lnTo>
                        <a:pt x="3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4"/>
                <p:cNvSpPr/>
                <p:nvPr/>
              </p:nvSpPr>
              <p:spPr>
                <a:xfrm>
                  <a:off x="5390944" y="3467738"/>
                  <a:ext cx="55639" cy="95842"/>
                </a:xfrm>
                <a:custGeom>
                  <a:rect b="b" l="l" r="r" t="t"/>
                  <a:pathLst>
                    <a:path extrusionOk="0" h="5290" w="3071">
                      <a:moveTo>
                        <a:pt x="0" y="0"/>
                      </a:moveTo>
                      <a:lnTo>
                        <a:pt x="0" y="5289"/>
                      </a:lnTo>
                      <a:lnTo>
                        <a:pt x="3070" y="5289"/>
                      </a:lnTo>
                      <a:lnTo>
                        <a:pt x="307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4"/>
                <p:cNvSpPr/>
                <p:nvPr/>
              </p:nvSpPr>
              <p:spPr>
                <a:xfrm>
                  <a:off x="5390944" y="3583926"/>
                  <a:ext cx="55639" cy="85931"/>
                </a:xfrm>
                <a:custGeom>
                  <a:rect b="b" l="l" r="r" t="t"/>
                  <a:pathLst>
                    <a:path extrusionOk="0" h="4743" w="3071">
                      <a:moveTo>
                        <a:pt x="0" y="1"/>
                      </a:moveTo>
                      <a:lnTo>
                        <a:pt x="0" y="4743"/>
                      </a:lnTo>
                      <a:lnTo>
                        <a:pt x="3070" y="474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4"/>
                <p:cNvSpPr/>
                <p:nvPr/>
              </p:nvSpPr>
              <p:spPr>
                <a:xfrm>
                  <a:off x="5460334" y="3583926"/>
                  <a:ext cx="68303" cy="85931"/>
                </a:xfrm>
                <a:custGeom>
                  <a:rect b="b" l="l" r="r" t="t"/>
                  <a:pathLst>
                    <a:path extrusionOk="0" h="4743" w="3770">
                      <a:moveTo>
                        <a:pt x="0" y="1"/>
                      </a:moveTo>
                      <a:lnTo>
                        <a:pt x="0" y="4743"/>
                      </a:lnTo>
                      <a:lnTo>
                        <a:pt x="3769" y="4743"/>
                      </a:lnTo>
                      <a:lnTo>
                        <a:pt x="3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4"/>
                <p:cNvSpPr/>
                <p:nvPr/>
              </p:nvSpPr>
              <p:spPr>
                <a:xfrm>
                  <a:off x="5390944" y="3689660"/>
                  <a:ext cx="55639" cy="85931"/>
                </a:xfrm>
                <a:custGeom>
                  <a:rect b="b" l="l" r="r" t="t"/>
                  <a:pathLst>
                    <a:path extrusionOk="0" h="4743" w="3071">
                      <a:moveTo>
                        <a:pt x="0" y="1"/>
                      </a:moveTo>
                      <a:lnTo>
                        <a:pt x="0" y="4743"/>
                      </a:lnTo>
                      <a:lnTo>
                        <a:pt x="3070" y="474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4"/>
                <p:cNvSpPr/>
                <p:nvPr/>
              </p:nvSpPr>
              <p:spPr>
                <a:xfrm>
                  <a:off x="5460334" y="3467738"/>
                  <a:ext cx="68303" cy="95842"/>
                </a:xfrm>
                <a:custGeom>
                  <a:rect b="b" l="l" r="r" t="t"/>
                  <a:pathLst>
                    <a:path extrusionOk="0" h="5290" w="3770">
                      <a:moveTo>
                        <a:pt x="0" y="0"/>
                      </a:moveTo>
                      <a:lnTo>
                        <a:pt x="0" y="5289"/>
                      </a:lnTo>
                      <a:lnTo>
                        <a:pt x="3769" y="5289"/>
                      </a:lnTo>
                      <a:lnTo>
                        <a:pt x="37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4"/>
                <p:cNvSpPr/>
                <p:nvPr/>
              </p:nvSpPr>
              <p:spPr>
                <a:xfrm>
                  <a:off x="5390944" y="3795955"/>
                  <a:ext cx="55639" cy="110154"/>
                </a:xfrm>
                <a:custGeom>
                  <a:rect b="b" l="l" r="r" t="t"/>
                  <a:pathLst>
                    <a:path extrusionOk="0" h="6080" w="3071">
                      <a:moveTo>
                        <a:pt x="0" y="0"/>
                      </a:moveTo>
                      <a:lnTo>
                        <a:pt x="0" y="6079"/>
                      </a:lnTo>
                      <a:lnTo>
                        <a:pt x="3070" y="6079"/>
                      </a:lnTo>
                      <a:lnTo>
                        <a:pt x="307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4"/>
                <p:cNvSpPr/>
                <p:nvPr/>
              </p:nvSpPr>
              <p:spPr>
                <a:xfrm>
                  <a:off x="5460334" y="3795955"/>
                  <a:ext cx="68303" cy="110154"/>
                </a:xfrm>
                <a:custGeom>
                  <a:rect b="b" l="l" r="r" t="t"/>
                  <a:pathLst>
                    <a:path extrusionOk="0" h="6080" w="3770">
                      <a:moveTo>
                        <a:pt x="0" y="0"/>
                      </a:moveTo>
                      <a:lnTo>
                        <a:pt x="0" y="6079"/>
                      </a:lnTo>
                      <a:lnTo>
                        <a:pt x="3769" y="6079"/>
                      </a:lnTo>
                      <a:lnTo>
                        <a:pt x="37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4"/>
                <p:cNvSpPr/>
                <p:nvPr/>
              </p:nvSpPr>
              <p:spPr>
                <a:xfrm>
                  <a:off x="5309995" y="3795955"/>
                  <a:ext cx="66654" cy="110154"/>
                </a:xfrm>
                <a:custGeom>
                  <a:rect b="b" l="l" r="r" t="t"/>
                  <a:pathLst>
                    <a:path extrusionOk="0" h="6080" w="3679">
                      <a:moveTo>
                        <a:pt x="0" y="0"/>
                      </a:moveTo>
                      <a:lnTo>
                        <a:pt x="0" y="6079"/>
                      </a:lnTo>
                      <a:lnTo>
                        <a:pt x="3678" y="6079"/>
                      </a:lnTo>
                      <a:lnTo>
                        <a:pt x="367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4"/>
                <p:cNvSpPr/>
                <p:nvPr/>
              </p:nvSpPr>
              <p:spPr>
                <a:xfrm>
                  <a:off x="5309995" y="3689660"/>
                  <a:ext cx="66654" cy="85931"/>
                </a:xfrm>
                <a:custGeom>
                  <a:rect b="b" l="l" r="r" t="t"/>
                  <a:pathLst>
                    <a:path extrusionOk="0" h="4743" w="3679">
                      <a:moveTo>
                        <a:pt x="0" y="1"/>
                      </a:moveTo>
                      <a:lnTo>
                        <a:pt x="0" y="4743"/>
                      </a:lnTo>
                      <a:lnTo>
                        <a:pt x="3678" y="4743"/>
                      </a:lnTo>
                      <a:lnTo>
                        <a:pt x="3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4"/>
                <p:cNvSpPr/>
                <p:nvPr/>
              </p:nvSpPr>
              <p:spPr>
                <a:xfrm>
                  <a:off x="5309995" y="3583926"/>
                  <a:ext cx="66654" cy="85931"/>
                </a:xfrm>
                <a:custGeom>
                  <a:rect b="b" l="l" r="r" t="t"/>
                  <a:pathLst>
                    <a:path extrusionOk="0" h="4743" w="3679">
                      <a:moveTo>
                        <a:pt x="0" y="1"/>
                      </a:moveTo>
                      <a:lnTo>
                        <a:pt x="0" y="4743"/>
                      </a:lnTo>
                      <a:lnTo>
                        <a:pt x="3678" y="4743"/>
                      </a:lnTo>
                      <a:lnTo>
                        <a:pt x="3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4"/>
                <p:cNvSpPr/>
                <p:nvPr/>
              </p:nvSpPr>
              <p:spPr>
                <a:xfrm>
                  <a:off x="5309995" y="3467738"/>
                  <a:ext cx="66654" cy="95842"/>
                </a:xfrm>
                <a:custGeom>
                  <a:rect b="b" l="l" r="r" t="t"/>
                  <a:pathLst>
                    <a:path extrusionOk="0" h="5290" w="3679">
                      <a:moveTo>
                        <a:pt x="0" y="0"/>
                      </a:moveTo>
                      <a:lnTo>
                        <a:pt x="0" y="5289"/>
                      </a:lnTo>
                      <a:lnTo>
                        <a:pt x="3678" y="5289"/>
                      </a:lnTo>
                      <a:lnTo>
                        <a:pt x="367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4"/>
                <p:cNvSpPr/>
                <p:nvPr/>
              </p:nvSpPr>
              <p:spPr>
                <a:xfrm>
                  <a:off x="5722458" y="3689660"/>
                  <a:ext cx="68303" cy="85931"/>
                </a:xfrm>
                <a:custGeom>
                  <a:rect b="b" l="l" r="r" t="t"/>
                  <a:pathLst>
                    <a:path extrusionOk="0" h="4743" w="3770">
                      <a:moveTo>
                        <a:pt x="1" y="1"/>
                      </a:moveTo>
                      <a:lnTo>
                        <a:pt x="1" y="4743"/>
                      </a:lnTo>
                      <a:lnTo>
                        <a:pt x="3770" y="4743"/>
                      </a:lnTo>
                      <a:lnTo>
                        <a:pt x="37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4"/>
                <p:cNvSpPr/>
                <p:nvPr/>
              </p:nvSpPr>
              <p:spPr>
                <a:xfrm>
                  <a:off x="5652524" y="3467738"/>
                  <a:ext cx="55639" cy="95842"/>
                </a:xfrm>
                <a:custGeom>
                  <a:rect b="b" l="l" r="r" t="t"/>
                  <a:pathLst>
                    <a:path extrusionOk="0" h="5290" w="3071">
                      <a:moveTo>
                        <a:pt x="0" y="0"/>
                      </a:moveTo>
                      <a:lnTo>
                        <a:pt x="0" y="5289"/>
                      </a:lnTo>
                      <a:lnTo>
                        <a:pt x="3070" y="5289"/>
                      </a:lnTo>
                      <a:lnTo>
                        <a:pt x="307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4"/>
                <p:cNvSpPr/>
                <p:nvPr/>
              </p:nvSpPr>
              <p:spPr>
                <a:xfrm>
                  <a:off x="5652524" y="3583926"/>
                  <a:ext cx="55639" cy="85931"/>
                </a:xfrm>
                <a:custGeom>
                  <a:rect b="b" l="l" r="r" t="t"/>
                  <a:pathLst>
                    <a:path extrusionOk="0" h="4743" w="3071">
                      <a:moveTo>
                        <a:pt x="0" y="1"/>
                      </a:moveTo>
                      <a:lnTo>
                        <a:pt x="0" y="4743"/>
                      </a:lnTo>
                      <a:lnTo>
                        <a:pt x="3070" y="474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4"/>
                <p:cNvSpPr/>
                <p:nvPr/>
              </p:nvSpPr>
              <p:spPr>
                <a:xfrm>
                  <a:off x="5722458" y="3583926"/>
                  <a:ext cx="68303" cy="85931"/>
                </a:xfrm>
                <a:custGeom>
                  <a:rect b="b" l="l" r="r" t="t"/>
                  <a:pathLst>
                    <a:path extrusionOk="0" h="4743" w="3770">
                      <a:moveTo>
                        <a:pt x="1" y="1"/>
                      </a:moveTo>
                      <a:lnTo>
                        <a:pt x="1" y="4743"/>
                      </a:lnTo>
                      <a:lnTo>
                        <a:pt x="3770" y="4743"/>
                      </a:lnTo>
                      <a:lnTo>
                        <a:pt x="37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4"/>
                <p:cNvSpPr/>
                <p:nvPr/>
              </p:nvSpPr>
              <p:spPr>
                <a:xfrm>
                  <a:off x="5652524" y="3689660"/>
                  <a:ext cx="55639" cy="85931"/>
                </a:xfrm>
                <a:custGeom>
                  <a:rect b="b" l="l" r="r" t="t"/>
                  <a:pathLst>
                    <a:path extrusionOk="0" h="4743" w="3071">
                      <a:moveTo>
                        <a:pt x="0" y="1"/>
                      </a:moveTo>
                      <a:lnTo>
                        <a:pt x="0" y="4743"/>
                      </a:lnTo>
                      <a:lnTo>
                        <a:pt x="3070" y="474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4"/>
                <p:cNvSpPr/>
                <p:nvPr/>
              </p:nvSpPr>
              <p:spPr>
                <a:xfrm>
                  <a:off x="5722458" y="3467738"/>
                  <a:ext cx="68303" cy="95842"/>
                </a:xfrm>
                <a:custGeom>
                  <a:rect b="b" l="l" r="r" t="t"/>
                  <a:pathLst>
                    <a:path extrusionOk="0" h="5290" w="3770">
                      <a:moveTo>
                        <a:pt x="1" y="0"/>
                      </a:moveTo>
                      <a:lnTo>
                        <a:pt x="1" y="5289"/>
                      </a:lnTo>
                      <a:lnTo>
                        <a:pt x="3770" y="5289"/>
                      </a:lnTo>
                      <a:lnTo>
                        <a:pt x="377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4"/>
                <p:cNvSpPr/>
                <p:nvPr/>
              </p:nvSpPr>
              <p:spPr>
                <a:xfrm>
                  <a:off x="5652524" y="3795955"/>
                  <a:ext cx="55639" cy="110154"/>
                </a:xfrm>
                <a:custGeom>
                  <a:rect b="b" l="l" r="r" t="t"/>
                  <a:pathLst>
                    <a:path extrusionOk="0" h="6080" w="3071">
                      <a:moveTo>
                        <a:pt x="0" y="0"/>
                      </a:moveTo>
                      <a:lnTo>
                        <a:pt x="0" y="6079"/>
                      </a:lnTo>
                      <a:lnTo>
                        <a:pt x="3070" y="6079"/>
                      </a:lnTo>
                      <a:lnTo>
                        <a:pt x="307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4"/>
                <p:cNvSpPr/>
                <p:nvPr/>
              </p:nvSpPr>
              <p:spPr>
                <a:xfrm>
                  <a:off x="5722458" y="3795955"/>
                  <a:ext cx="68303" cy="110154"/>
                </a:xfrm>
                <a:custGeom>
                  <a:rect b="b" l="l" r="r" t="t"/>
                  <a:pathLst>
                    <a:path extrusionOk="0" h="6080" w="3770">
                      <a:moveTo>
                        <a:pt x="1" y="0"/>
                      </a:moveTo>
                      <a:lnTo>
                        <a:pt x="1" y="6079"/>
                      </a:lnTo>
                      <a:lnTo>
                        <a:pt x="3770" y="6079"/>
                      </a:lnTo>
                      <a:lnTo>
                        <a:pt x="377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4"/>
                <p:cNvSpPr/>
                <p:nvPr/>
              </p:nvSpPr>
              <p:spPr>
                <a:xfrm>
                  <a:off x="5572119" y="3795955"/>
                  <a:ext cx="66654" cy="110154"/>
                </a:xfrm>
                <a:custGeom>
                  <a:rect b="b" l="l" r="r" t="t"/>
                  <a:pathLst>
                    <a:path extrusionOk="0" h="6080" w="3679">
                      <a:moveTo>
                        <a:pt x="1" y="0"/>
                      </a:moveTo>
                      <a:lnTo>
                        <a:pt x="1" y="6079"/>
                      </a:lnTo>
                      <a:lnTo>
                        <a:pt x="3678" y="6079"/>
                      </a:lnTo>
                      <a:lnTo>
                        <a:pt x="367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4"/>
                <p:cNvSpPr/>
                <p:nvPr/>
              </p:nvSpPr>
              <p:spPr>
                <a:xfrm>
                  <a:off x="5572119" y="3689660"/>
                  <a:ext cx="66654" cy="85931"/>
                </a:xfrm>
                <a:custGeom>
                  <a:rect b="b" l="l" r="r" t="t"/>
                  <a:pathLst>
                    <a:path extrusionOk="0" h="4743" w="3679">
                      <a:moveTo>
                        <a:pt x="1" y="1"/>
                      </a:moveTo>
                      <a:lnTo>
                        <a:pt x="1" y="4743"/>
                      </a:lnTo>
                      <a:lnTo>
                        <a:pt x="3678" y="4743"/>
                      </a:lnTo>
                      <a:lnTo>
                        <a:pt x="3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4"/>
                <p:cNvSpPr/>
                <p:nvPr/>
              </p:nvSpPr>
              <p:spPr>
                <a:xfrm>
                  <a:off x="5572119" y="3583926"/>
                  <a:ext cx="66654" cy="85931"/>
                </a:xfrm>
                <a:custGeom>
                  <a:rect b="b" l="l" r="r" t="t"/>
                  <a:pathLst>
                    <a:path extrusionOk="0" h="4743" w="3679">
                      <a:moveTo>
                        <a:pt x="1" y="1"/>
                      </a:moveTo>
                      <a:lnTo>
                        <a:pt x="1" y="4743"/>
                      </a:lnTo>
                      <a:lnTo>
                        <a:pt x="3678" y="4743"/>
                      </a:lnTo>
                      <a:lnTo>
                        <a:pt x="3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4"/>
                <p:cNvSpPr/>
                <p:nvPr/>
              </p:nvSpPr>
              <p:spPr>
                <a:xfrm>
                  <a:off x="5572119" y="3467738"/>
                  <a:ext cx="66654" cy="95842"/>
                </a:xfrm>
                <a:custGeom>
                  <a:rect b="b" l="l" r="r" t="t"/>
                  <a:pathLst>
                    <a:path extrusionOk="0" h="5290" w="3679">
                      <a:moveTo>
                        <a:pt x="1" y="0"/>
                      </a:moveTo>
                      <a:lnTo>
                        <a:pt x="1" y="5289"/>
                      </a:lnTo>
                      <a:lnTo>
                        <a:pt x="3678" y="5289"/>
                      </a:lnTo>
                      <a:lnTo>
                        <a:pt x="367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4"/>
                <p:cNvSpPr/>
                <p:nvPr/>
              </p:nvSpPr>
              <p:spPr>
                <a:xfrm>
                  <a:off x="5013719" y="3421484"/>
                  <a:ext cx="806790" cy="519320"/>
                </a:xfrm>
                <a:custGeom>
                  <a:rect b="b" l="l" r="r" t="t"/>
                  <a:pathLst>
                    <a:path extrusionOk="0" fill="none" h="28664" w="44531">
                      <a:moveTo>
                        <a:pt x="0" y="0"/>
                      </a:moveTo>
                      <a:lnTo>
                        <a:pt x="44530" y="0"/>
                      </a:lnTo>
                      <a:lnTo>
                        <a:pt x="44530" y="28663"/>
                      </a:lnTo>
                      <a:lnTo>
                        <a:pt x="0" y="28663"/>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4"/>
                <p:cNvSpPr/>
                <p:nvPr/>
              </p:nvSpPr>
              <p:spPr>
                <a:xfrm>
                  <a:off x="7147653" y="3689660"/>
                  <a:ext cx="68303" cy="85931"/>
                </a:xfrm>
                <a:custGeom>
                  <a:rect b="b" l="l" r="r" t="t"/>
                  <a:pathLst>
                    <a:path extrusionOk="0" h="4743" w="3770">
                      <a:moveTo>
                        <a:pt x="1" y="1"/>
                      </a:moveTo>
                      <a:lnTo>
                        <a:pt x="1" y="4743"/>
                      </a:lnTo>
                      <a:lnTo>
                        <a:pt x="3770" y="4743"/>
                      </a:lnTo>
                      <a:lnTo>
                        <a:pt x="37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4"/>
                <p:cNvSpPr/>
                <p:nvPr/>
              </p:nvSpPr>
              <p:spPr>
                <a:xfrm>
                  <a:off x="7078263" y="3467738"/>
                  <a:ext cx="55639" cy="95842"/>
                </a:xfrm>
                <a:custGeom>
                  <a:rect b="b" l="l" r="r" t="t"/>
                  <a:pathLst>
                    <a:path extrusionOk="0" h="5290" w="3071">
                      <a:moveTo>
                        <a:pt x="1" y="0"/>
                      </a:moveTo>
                      <a:lnTo>
                        <a:pt x="1" y="5289"/>
                      </a:lnTo>
                      <a:lnTo>
                        <a:pt x="3071" y="5289"/>
                      </a:lnTo>
                      <a:lnTo>
                        <a:pt x="307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4"/>
                <p:cNvSpPr/>
                <p:nvPr/>
              </p:nvSpPr>
              <p:spPr>
                <a:xfrm>
                  <a:off x="7078263" y="3583926"/>
                  <a:ext cx="55639" cy="85931"/>
                </a:xfrm>
                <a:custGeom>
                  <a:rect b="b" l="l" r="r" t="t"/>
                  <a:pathLst>
                    <a:path extrusionOk="0" h="4743" w="3071">
                      <a:moveTo>
                        <a:pt x="1" y="1"/>
                      </a:moveTo>
                      <a:lnTo>
                        <a:pt x="1" y="4743"/>
                      </a:lnTo>
                      <a:lnTo>
                        <a:pt x="3071" y="4743"/>
                      </a:lnTo>
                      <a:lnTo>
                        <a:pt x="30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4"/>
                <p:cNvSpPr/>
                <p:nvPr/>
              </p:nvSpPr>
              <p:spPr>
                <a:xfrm>
                  <a:off x="7147653" y="3583926"/>
                  <a:ext cx="68303" cy="85931"/>
                </a:xfrm>
                <a:custGeom>
                  <a:rect b="b" l="l" r="r" t="t"/>
                  <a:pathLst>
                    <a:path extrusionOk="0" h="4743" w="3770">
                      <a:moveTo>
                        <a:pt x="1" y="1"/>
                      </a:moveTo>
                      <a:lnTo>
                        <a:pt x="1" y="4743"/>
                      </a:lnTo>
                      <a:lnTo>
                        <a:pt x="3770" y="4743"/>
                      </a:lnTo>
                      <a:lnTo>
                        <a:pt x="37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4"/>
                <p:cNvSpPr/>
                <p:nvPr/>
              </p:nvSpPr>
              <p:spPr>
                <a:xfrm>
                  <a:off x="7078263" y="3689660"/>
                  <a:ext cx="55639" cy="85931"/>
                </a:xfrm>
                <a:custGeom>
                  <a:rect b="b" l="l" r="r" t="t"/>
                  <a:pathLst>
                    <a:path extrusionOk="0" h="4743" w="3071">
                      <a:moveTo>
                        <a:pt x="1" y="1"/>
                      </a:moveTo>
                      <a:lnTo>
                        <a:pt x="1" y="4743"/>
                      </a:lnTo>
                      <a:lnTo>
                        <a:pt x="3071" y="4743"/>
                      </a:lnTo>
                      <a:lnTo>
                        <a:pt x="30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4"/>
                <p:cNvSpPr/>
                <p:nvPr/>
              </p:nvSpPr>
              <p:spPr>
                <a:xfrm>
                  <a:off x="7147653" y="3467738"/>
                  <a:ext cx="68303" cy="95842"/>
                </a:xfrm>
                <a:custGeom>
                  <a:rect b="b" l="l" r="r" t="t"/>
                  <a:pathLst>
                    <a:path extrusionOk="0" h="5290" w="3770">
                      <a:moveTo>
                        <a:pt x="1" y="0"/>
                      </a:moveTo>
                      <a:lnTo>
                        <a:pt x="1" y="5289"/>
                      </a:lnTo>
                      <a:lnTo>
                        <a:pt x="3770" y="5289"/>
                      </a:lnTo>
                      <a:lnTo>
                        <a:pt x="377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4"/>
                <p:cNvSpPr/>
                <p:nvPr/>
              </p:nvSpPr>
              <p:spPr>
                <a:xfrm>
                  <a:off x="7078263" y="3795955"/>
                  <a:ext cx="55639" cy="110154"/>
                </a:xfrm>
                <a:custGeom>
                  <a:rect b="b" l="l" r="r" t="t"/>
                  <a:pathLst>
                    <a:path extrusionOk="0" h="6080" w="3071">
                      <a:moveTo>
                        <a:pt x="1" y="0"/>
                      </a:moveTo>
                      <a:lnTo>
                        <a:pt x="1" y="6079"/>
                      </a:lnTo>
                      <a:lnTo>
                        <a:pt x="3071" y="6079"/>
                      </a:lnTo>
                      <a:lnTo>
                        <a:pt x="307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4"/>
                <p:cNvSpPr/>
                <p:nvPr/>
              </p:nvSpPr>
              <p:spPr>
                <a:xfrm>
                  <a:off x="7147653" y="3795955"/>
                  <a:ext cx="68303" cy="110154"/>
                </a:xfrm>
                <a:custGeom>
                  <a:rect b="b" l="l" r="r" t="t"/>
                  <a:pathLst>
                    <a:path extrusionOk="0" h="6080" w="3770">
                      <a:moveTo>
                        <a:pt x="1" y="0"/>
                      </a:moveTo>
                      <a:lnTo>
                        <a:pt x="1" y="6079"/>
                      </a:lnTo>
                      <a:lnTo>
                        <a:pt x="3770" y="6079"/>
                      </a:lnTo>
                      <a:lnTo>
                        <a:pt x="377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4"/>
                <p:cNvSpPr/>
                <p:nvPr/>
              </p:nvSpPr>
              <p:spPr>
                <a:xfrm>
                  <a:off x="6997314" y="3795955"/>
                  <a:ext cx="67198" cy="110154"/>
                </a:xfrm>
                <a:custGeom>
                  <a:rect b="b" l="l" r="r" t="t"/>
                  <a:pathLst>
                    <a:path extrusionOk="0" h="6080" w="3709">
                      <a:moveTo>
                        <a:pt x="1" y="0"/>
                      </a:moveTo>
                      <a:lnTo>
                        <a:pt x="1" y="6079"/>
                      </a:lnTo>
                      <a:lnTo>
                        <a:pt x="3709" y="6079"/>
                      </a:lnTo>
                      <a:lnTo>
                        <a:pt x="370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4"/>
                <p:cNvSpPr/>
                <p:nvPr/>
              </p:nvSpPr>
              <p:spPr>
                <a:xfrm>
                  <a:off x="6997314" y="3689660"/>
                  <a:ext cx="67198" cy="85931"/>
                </a:xfrm>
                <a:custGeom>
                  <a:rect b="b" l="l" r="r" t="t"/>
                  <a:pathLst>
                    <a:path extrusionOk="0" h="4743" w="3709">
                      <a:moveTo>
                        <a:pt x="1" y="1"/>
                      </a:moveTo>
                      <a:lnTo>
                        <a:pt x="1" y="4743"/>
                      </a:lnTo>
                      <a:lnTo>
                        <a:pt x="3709" y="4743"/>
                      </a:lnTo>
                      <a:lnTo>
                        <a:pt x="370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4"/>
                <p:cNvSpPr/>
                <p:nvPr/>
              </p:nvSpPr>
              <p:spPr>
                <a:xfrm>
                  <a:off x="6997314" y="3583926"/>
                  <a:ext cx="67198" cy="85931"/>
                </a:xfrm>
                <a:custGeom>
                  <a:rect b="b" l="l" r="r" t="t"/>
                  <a:pathLst>
                    <a:path extrusionOk="0" h="4743" w="3709">
                      <a:moveTo>
                        <a:pt x="1" y="1"/>
                      </a:moveTo>
                      <a:lnTo>
                        <a:pt x="1" y="4743"/>
                      </a:lnTo>
                      <a:lnTo>
                        <a:pt x="3709" y="4743"/>
                      </a:lnTo>
                      <a:lnTo>
                        <a:pt x="370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4"/>
                <p:cNvSpPr/>
                <p:nvPr/>
              </p:nvSpPr>
              <p:spPr>
                <a:xfrm>
                  <a:off x="6997314" y="3467738"/>
                  <a:ext cx="67198" cy="95842"/>
                </a:xfrm>
                <a:custGeom>
                  <a:rect b="b" l="l" r="r" t="t"/>
                  <a:pathLst>
                    <a:path extrusionOk="0" h="5290" w="3709">
                      <a:moveTo>
                        <a:pt x="1" y="0"/>
                      </a:moveTo>
                      <a:lnTo>
                        <a:pt x="1" y="5289"/>
                      </a:lnTo>
                      <a:lnTo>
                        <a:pt x="3709" y="5289"/>
                      </a:lnTo>
                      <a:lnTo>
                        <a:pt x="370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4"/>
                <p:cNvSpPr/>
                <p:nvPr/>
              </p:nvSpPr>
              <p:spPr>
                <a:xfrm>
                  <a:off x="7409795" y="3689660"/>
                  <a:ext cx="67741" cy="85931"/>
                </a:xfrm>
                <a:custGeom>
                  <a:rect b="b" l="l" r="r" t="t"/>
                  <a:pathLst>
                    <a:path extrusionOk="0" h="4743" w="3739">
                      <a:moveTo>
                        <a:pt x="0" y="1"/>
                      </a:moveTo>
                      <a:lnTo>
                        <a:pt x="0" y="4743"/>
                      </a:lnTo>
                      <a:lnTo>
                        <a:pt x="3739" y="4743"/>
                      </a:lnTo>
                      <a:lnTo>
                        <a:pt x="373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4"/>
                <p:cNvSpPr/>
                <p:nvPr/>
              </p:nvSpPr>
              <p:spPr>
                <a:xfrm>
                  <a:off x="7340405" y="3467738"/>
                  <a:ext cx="55077" cy="95842"/>
                </a:xfrm>
                <a:custGeom>
                  <a:rect b="b" l="l" r="r" t="t"/>
                  <a:pathLst>
                    <a:path extrusionOk="0" h="5290" w="3040">
                      <a:moveTo>
                        <a:pt x="0" y="0"/>
                      </a:moveTo>
                      <a:lnTo>
                        <a:pt x="0" y="5289"/>
                      </a:lnTo>
                      <a:lnTo>
                        <a:pt x="3040" y="5289"/>
                      </a:lnTo>
                      <a:lnTo>
                        <a:pt x="30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4"/>
                <p:cNvSpPr/>
                <p:nvPr/>
              </p:nvSpPr>
              <p:spPr>
                <a:xfrm>
                  <a:off x="7340405" y="3583926"/>
                  <a:ext cx="55077" cy="85931"/>
                </a:xfrm>
                <a:custGeom>
                  <a:rect b="b" l="l" r="r" t="t"/>
                  <a:pathLst>
                    <a:path extrusionOk="0" h="4743" w="3040">
                      <a:moveTo>
                        <a:pt x="0" y="1"/>
                      </a:moveTo>
                      <a:lnTo>
                        <a:pt x="0" y="4743"/>
                      </a:lnTo>
                      <a:lnTo>
                        <a:pt x="3040" y="4743"/>
                      </a:lnTo>
                      <a:lnTo>
                        <a:pt x="304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4"/>
                <p:cNvSpPr/>
                <p:nvPr/>
              </p:nvSpPr>
              <p:spPr>
                <a:xfrm>
                  <a:off x="7409795" y="3583926"/>
                  <a:ext cx="67741" cy="85931"/>
                </a:xfrm>
                <a:custGeom>
                  <a:rect b="b" l="l" r="r" t="t"/>
                  <a:pathLst>
                    <a:path extrusionOk="0" h="4743" w="3739">
                      <a:moveTo>
                        <a:pt x="0" y="1"/>
                      </a:moveTo>
                      <a:lnTo>
                        <a:pt x="0" y="4743"/>
                      </a:lnTo>
                      <a:lnTo>
                        <a:pt x="3739" y="4743"/>
                      </a:lnTo>
                      <a:lnTo>
                        <a:pt x="373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4"/>
                <p:cNvSpPr/>
                <p:nvPr/>
              </p:nvSpPr>
              <p:spPr>
                <a:xfrm>
                  <a:off x="7340405" y="3689660"/>
                  <a:ext cx="55077" cy="85931"/>
                </a:xfrm>
                <a:custGeom>
                  <a:rect b="b" l="l" r="r" t="t"/>
                  <a:pathLst>
                    <a:path extrusionOk="0" h="4743" w="3040">
                      <a:moveTo>
                        <a:pt x="0" y="1"/>
                      </a:moveTo>
                      <a:lnTo>
                        <a:pt x="0" y="4743"/>
                      </a:lnTo>
                      <a:lnTo>
                        <a:pt x="3040" y="4743"/>
                      </a:lnTo>
                      <a:lnTo>
                        <a:pt x="304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4"/>
                <p:cNvSpPr/>
                <p:nvPr/>
              </p:nvSpPr>
              <p:spPr>
                <a:xfrm>
                  <a:off x="7409795" y="3467738"/>
                  <a:ext cx="67741" cy="95842"/>
                </a:xfrm>
                <a:custGeom>
                  <a:rect b="b" l="l" r="r" t="t"/>
                  <a:pathLst>
                    <a:path extrusionOk="0" h="5290" w="3739">
                      <a:moveTo>
                        <a:pt x="0" y="0"/>
                      </a:moveTo>
                      <a:lnTo>
                        <a:pt x="0" y="5289"/>
                      </a:lnTo>
                      <a:lnTo>
                        <a:pt x="3739" y="5289"/>
                      </a:lnTo>
                      <a:lnTo>
                        <a:pt x="37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4"/>
                <p:cNvSpPr/>
                <p:nvPr/>
              </p:nvSpPr>
              <p:spPr>
                <a:xfrm>
                  <a:off x="7340405" y="3795955"/>
                  <a:ext cx="55077" cy="110154"/>
                </a:xfrm>
                <a:custGeom>
                  <a:rect b="b" l="l" r="r" t="t"/>
                  <a:pathLst>
                    <a:path extrusionOk="0" h="6080" w="3040">
                      <a:moveTo>
                        <a:pt x="0" y="0"/>
                      </a:moveTo>
                      <a:lnTo>
                        <a:pt x="0" y="6079"/>
                      </a:lnTo>
                      <a:lnTo>
                        <a:pt x="3040" y="6079"/>
                      </a:lnTo>
                      <a:lnTo>
                        <a:pt x="30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4"/>
                <p:cNvSpPr/>
                <p:nvPr/>
              </p:nvSpPr>
              <p:spPr>
                <a:xfrm>
                  <a:off x="7409795" y="3795955"/>
                  <a:ext cx="67741" cy="110154"/>
                </a:xfrm>
                <a:custGeom>
                  <a:rect b="b" l="l" r="r" t="t"/>
                  <a:pathLst>
                    <a:path extrusionOk="0" h="6080" w="3739">
                      <a:moveTo>
                        <a:pt x="0" y="0"/>
                      </a:moveTo>
                      <a:lnTo>
                        <a:pt x="0" y="6079"/>
                      </a:lnTo>
                      <a:lnTo>
                        <a:pt x="3739" y="6079"/>
                      </a:lnTo>
                      <a:lnTo>
                        <a:pt x="37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4"/>
                <p:cNvSpPr/>
                <p:nvPr/>
              </p:nvSpPr>
              <p:spPr>
                <a:xfrm>
                  <a:off x="7259456" y="3795955"/>
                  <a:ext cx="66636" cy="110154"/>
                </a:xfrm>
                <a:custGeom>
                  <a:rect b="b" l="l" r="r" t="t"/>
                  <a:pathLst>
                    <a:path extrusionOk="0" h="6080" w="3678">
                      <a:moveTo>
                        <a:pt x="0" y="0"/>
                      </a:moveTo>
                      <a:lnTo>
                        <a:pt x="0" y="6079"/>
                      </a:lnTo>
                      <a:lnTo>
                        <a:pt x="3678" y="6079"/>
                      </a:lnTo>
                      <a:lnTo>
                        <a:pt x="367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4"/>
                <p:cNvSpPr/>
                <p:nvPr/>
              </p:nvSpPr>
              <p:spPr>
                <a:xfrm>
                  <a:off x="7259456" y="3689660"/>
                  <a:ext cx="66636" cy="85931"/>
                </a:xfrm>
                <a:custGeom>
                  <a:rect b="b" l="l" r="r" t="t"/>
                  <a:pathLst>
                    <a:path extrusionOk="0" h="4743" w="3678">
                      <a:moveTo>
                        <a:pt x="0" y="1"/>
                      </a:moveTo>
                      <a:lnTo>
                        <a:pt x="0" y="4743"/>
                      </a:lnTo>
                      <a:lnTo>
                        <a:pt x="3678" y="4743"/>
                      </a:lnTo>
                      <a:lnTo>
                        <a:pt x="3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4"/>
                <p:cNvSpPr/>
                <p:nvPr/>
              </p:nvSpPr>
              <p:spPr>
                <a:xfrm>
                  <a:off x="7259456" y="3583926"/>
                  <a:ext cx="66636" cy="85931"/>
                </a:xfrm>
                <a:custGeom>
                  <a:rect b="b" l="l" r="r" t="t"/>
                  <a:pathLst>
                    <a:path extrusionOk="0" h="4743" w="3678">
                      <a:moveTo>
                        <a:pt x="0" y="1"/>
                      </a:moveTo>
                      <a:lnTo>
                        <a:pt x="0" y="4743"/>
                      </a:lnTo>
                      <a:lnTo>
                        <a:pt x="3678" y="4743"/>
                      </a:lnTo>
                      <a:lnTo>
                        <a:pt x="367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4"/>
                <p:cNvSpPr/>
                <p:nvPr/>
              </p:nvSpPr>
              <p:spPr>
                <a:xfrm>
                  <a:off x="7259456" y="3467738"/>
                  <a:ext cx="66636" cy="95842"/>
                </a:xfrm>
                <a:custGeom>
                  <a:rect b="b" l="l" r="r" t="t"/>
                  <a:pathLst>
                    <a:path extrusionOk="0" h="5290" w="3678">
                      <a:moveTo>
                        <a:pt x="0" y="0"/>
                      </a:moveTo>
                      <a:lnTo>
                        <a:pt x="0" y="5289"/>
                      </a:lnTo>
                      <a:lnTo>
                        <a:pt x="3678" y="5289"/>
                      </a:lnTo>
                      <a:lnTo>
                        <a:pt x="367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4"/>
                <p:cNvSpPr/>
                <p:nvPr/>
              </p:nvSpPr>
              <p:spPr>
                <a:xfrm>
                  <a:off x="7671375" y="3689660"/>
                  <a:ext cx="68303" cy="85931"/>
                </a:xfrm>
                <a:custGeom>
                  <a:rect b="b" l="l" r="r" t="t"/>
                  <a:pathLst>
                    <a:path extrusionOk="0" h="4743" w="3770">
                      <a:moveTo>
                        <a:pt x="0" y="1"/>
                      </a:moveTo>
                      <a:lnTo>
                        <a:pt x="0" y="4743"/>
                      </a:lnTo>
                      <a:lnTo>
                        <a:pt x="3769" y="4743"/>
                      </a:lnTo>
                      <a:lnTo>
                        <a:pt x="3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4"/>
                <p:cNvSpPr/>
                <p:nvPr/>
              </p:nvSpPr>
              <p:spPr>
                <a:xfrm>
                  <a:off x="7601985" y="3467738"/>
                  <a:ext cx="55077" cy="95842"/>
                </a:xfrm>
                <a:custGeom>
                  <a:rect b="b" l="l" r="r" t="t"/>
                  <a:pathLst>
                    <a:path extrusionOk="0" h="5290" w="3040">
                      <a:moveTo>
                        <a:pt x="0" y="0"/>
                      </a:moveTo>
                      <a:lnTo>
                        <a:pt x="0" y="5289"/>
                      </a:lnTo>
                      <a:lnTo>
                        <a:pt x="3040" y="5289"/>
                      </a:lnTo>
                      <a:lnTo>
                        <a:pt x="30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4"/>
                <p:cNvSpPr/>
                <p:nvPr/>
              </p:nvSpPr>
              <p:spPr>
                <a:xfrm>
                  <a:off x="7601985" y="3583926"/>
                  <a:ext cx="55077" cy="85931"/>
                </a:xfrm>
                <a:custGeom>
                  <a:rect b="b" l="l" r="r" t="t"/>
                  <a:pathLst>
                    <a:path extrusionOk="0" h="4743" w="3040">
                      <a:moveTo>
                        <a:pt x="0" y="1"/>
                      </a:moveTo>
                      <a:lnTo>
                        <a:pt x="0" y="4743"/>
                      </a:lnTo>
                      <a:lnTo>
                        <a:pt x="3040" y="4743"/>
                      </a:lnTo>
                      <a:lnTo>
                        <a:pt x="304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4"/>
                <p:cNvSpPr/>
                <p:nvPr/>
              </p:nvSpPr>
              <p:spPr>
                <a:xfrm>
                  <a:off x="7671375" y="3583926"/>
                  <a:ext cx="68303" cy="85931"/>
                </a:xfrm>
                <a:custGeom>
                  <a:rect b="b" l="l" r="r" t="t"/>
                  <a:pathLst>
                    <a:path extrusionOk="0" h="4743" w="3770">
                      <a:moveTo>
                        <a:pt x="0" y="1"/>
                      </a:moveTo>
                      <a:lnTo>
                        <a:pt x="0" y="4743"/>
                      </a:lnTo>
                      <a:lnTo>
                        <a:pt x="3769" y="4743"/>
                      </a:lnTo>
                      <a:lnTo>
                        <a:pt x="3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4"/>
                <p:cNvSpPr/>
                <p:nvPr/>
              </p:nvSpPr>
              <p:spPr>
                <a:xfrm>
                  <a:off x="7601985" y="3689660"/>
                  <a:ext cx="55077" cy="85931"/>
                </a:xfrm>
                <a:custGeom>
                  <a:rect b="b" l="l" r="r" t="t"/>
                  <a:pathLst>
                    <a:path extrusionOk="0" h="4743" w="3040">
                      <a:moveTo>
                        <a:pt x="0" y="1"/>
                      </a:moveTo>
                      <a:lnTo>
                        <a:pt x="0" y="4743"/>
                      </a:lnTo>
                      <a:lnTo>
                        <a:pt x="3040" y="4743"/>
                      </a:lnTo>
                      <a:lnTo>
                        <a:pt x="304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4"/>
                <p:cNvSpPr/>
                <p:nvPr/>
              </p:nvSpPr>
              <p:spPr>
                <a:xfrm>
                  <a:off x="7671375" y="3467738"/>
                  <a:ext cx="68303" cy="95842"/>
                </a:xfrm>
                <a:custGeom>
                  <a:rect b="b" l="l" r="r" t="t"/>
                  <a:pathLst>
                    <a:path extrusionOk="0" h="5290" w="3770">
                      <a:moveTo>
                        <a:pt x="0" y="0"/>
                      </a:moveTo>
                      <a:lnTo>
                        <a:pt x="0" y="5289"/>
                      </a:lnTo>
                      <a:lnTo>
                        <a:pt x="3769" y="5289"/>
                      </a:lnTo>
                      <a:lnTo>
                        <a:pt x="37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4"/>
                <p:cNvSpPr/>
                <p:nvPr/>
              </p:nvSpPr>
              <p:spPr>
                <a:xfrm>
                  <a:off x="7601985" y="3795955"/>
                  <a:ext cx="55077" cy="110154"/>
                </a:xfrm>
                <a:custGeom>
                  <a:rect b="b" l="l" r="r" t="t"/>
                  <a:pathLst>
                    <a:path extrusionOk="0" h="6080" w="3040">
                      <a:moveTo>
                        <a:pt x="0" y="0"/>
                      </a:moveTo>
                      <a:lnTo>
                        <a:pt x="0" y="6079"/>
                      </a:lnTo>
                      <a:lnTo>
                        <a:pt x="3040" y="6079"/>
                      </a:lnTo>
                      <a:lnTo>
                        <a:pt x="304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4"/>
                <p:cNvSpPr/>
                <p:nvPr/>
              </p:nvSpPr>
              <p:spPr>
                <a:xfrm>
                  <a:off x="7671375" y="3795955"/>
                  <a:ext cx="68303" cy="110154"/>
                </a:xfrm>
                <a:custGeom>
                  <a:rect b="b" l="l" r="r" t="t"/>
                  <a:pathLst>
                    <a:path extrusionOk="0" h="6080" w="3770">
                      <a:moveTo>
                        <a:pt x="0" y="0"/>
                      </a:moveTo>
                      <a:lnTo>
                        <a:pt x="0" y="6079"/>
                      </a:lnTo>
                      <a:lnTo>
                        <a:pt x="3769" y="6079"/>
                      </a:lnTo>
                      <a:lnTo>
                        <a:pt x="37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4"/>
                <p:cNvSpPr/>
                <p:nvPr/>
              </p:nvSpPr>
              <p:spPr>
                <a:xfrm>
                  <a:off x="7521018" y="3795955"/>
                  <a:ext cx="66654" cy="110154"/>
                </a:xfrm>
                <a:custGeom>
                  <a:rect b="b" l="l" r="r" t="t"/>
                  <a:pathLst>
                    <a:path extrusionOk="0" h="6080" w="3679">
                      <a:moveTo>
                        <a:pt x="1" y="0"/>
                      </a:moveTo>
                      <a:lnTo>
                        <a:pt x="1" y="6079"/>
                      </a:lnTo>
                      <a:lnTo>
                        <a:pt x="3679" y="6079"/>
                      </a:lnTo>
                      <a:lnTo>
                        <a:pt x="36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4"/>
                <p:cNvSpPr/>
                <p:nvPr/>
              </p:nvSpPr>
              <p:spPr>
                <a:xfrm>
                  <a:off x="7521018" y="3689660"/>
                  <a:ext cx="66654" cy="85931"/>
                </a:xfrm>
                <a:custGeom>
                  <a:rect b="b" l="l" r="r" t="t"/>
                  <a:pathLst>
                    <a:path extrusionOk="0" h="4743" w="3679">
                      <a:moveTo>
                        <a:pt x="1" y="1"/>
                      </a:moveTo>
                      <a:lnTo>
                        <a:pt x="1" y="4743"/>
                      </a:lnTo>
                      <a:lnTo>
                        <a:pt x="3679" y="4743"/>
                      </a:lnTo>
                      <a:lnTo>
                        <a:pt x="367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4"/>
                <p:cNvSpPr/>
                <p:nvPr/>
              </p:nvSpPr>
              <p:spPr>
                <a:xfrm>
                  <a:off x="7521018" y="3583926"/>
                  <a:ext cx="66654" cy="85931"/>
                </a:xfrm>
                <a:custGeom>
                  <a:rect b="b" l="l" r="r" t="t"/>
                  <a:pathLst>
                    <a:path extrusionOk="0" h="4743" w="3679">
                      <a:moveTo>
                        <a:pt x="1" y="1"/>
                      </a:moveTo>
                      <a:lnTo>
                        <a:pt x="1" y="4743"/>
                      </a:lnTo>
                      <a:lnTo>
                        <a:pt x="3679" y="4743"/>
                      </a:lnTo>
                      <a:lnTo>
                        <a:pt x="367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4"/>
                <p:cNvSpPr/>
                <p:nvPr/>
              </p:nvSpPr>
              <p:spPr>
                <a:xfrm>
                  <a:off x="7521018" y="3467738"/>
                  <a:ext cx="66654" cy="95842"/>
                </a:xfrm>
                <a:custGeom>
                  <a:rect b="b" l="l" r="r" t="t"/>
                  <a:pathLst>
                    <a:path extrusionOk="0" h="5290" w="3679">
                      <a:moveTo>
                        <a:pt x="1" y="0"/>
                      </a:moveTo>
                      <a:lnTo>
                        <a:pt x="1" y="5289"/>
                      </a:lnTo>
                      <a:lnTo>
                        <a:pt x="3679" y="5289"/>
                      </a:lnTo>
                      <a:lnTo>
                        <a:pt x="36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4"/>
                <p:cNvSpPr/>
                <p:nvPr/>
              </p:nvSpPr>
              <p:spPr>
                <a:xfrm>
                  <a:off x="6963180" y="3421484"/>
                  <a:ext cx="806229" cy="519320"/>
                </a:xfrm>
                <a:custGeom>
                  <a:rect b="b" l="l" r="r" t="t"/>
                  <a:pathLst>
                    <a:path extrusionOk="0" fill="none" h="28664" w="44500">
                      <a:moveTo>
                        <a:pt x="0" y="0"/>
                      </a:moveTo>
                      <a:lnTo>
                        <a:pt x="44499" y="0"/>
                      </a:lnTo>
                      <a:lnTo>
                        <a:pt x="44499" y="28663"/>
                      </a:lnTo>
                      <a:lnTo>
                        <a:pt x="0" y="28663"/>
                      </a:lnTo>
                      <a:close/>
                    </a:path>
                  </a:pathLst>
                </a:custGeom>
                <a:solidFill>
                  <a:schemeClr val="lt1"/>
                </a:solidFill>
                <a:ln cap="rnd" cmpd="sng" w="98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4" name="Google Shape;1064;p34"/>
              <p:cNvSpPr/>
              <p:nvPr/>
            </p:nvSpPr>
            <p:spPr>
              <a:xfrm>
                <a:off x="4441801" y="2007508"/>
                <a:ext cx="595052" cy="190816"/>
              </a:xfrm>
              <a:custGeom>
                <a:rect b="b" l="l" r="r" t="t"/>
                <a:pathLst>
                  <a:path extrusionOk="0" fill="none" h="22784" w="71051">
                    <a:moveTo>
                      <a:pt x="53038" y="22784"/>
                    </a:moveTo>
                    <a:lnTo>
                      <a:pt x="70217" y="22784"/>
                    </a:lnTo>
                    <a:cubicBezTo>
                      <a:pt x="70217" y="22784"/>
                      <a:pt x="71051" y="20249"/>
                      <a:pt x="68015" y="18581"/>
                    </a:cubicBezTo>
                    <a:cubicBezTo>
                      <a:pt x="64980" y="16913"/>
                      <a:pt x="63579" y="18281"/>
                      <a:pt x="62478" y="16913"/>
                    </a:cubicBezTo>
                    <a:cubicBezTo>
                      <a:pt x="61344" y="15512"/>
                      <a:pt x="65514" y="11909"/>
                      <a:pt x="57208" y="8307"/>
                    </a:cubicBezTo>
                    <a:cubicBezTo>
                      <a:pt x="57208" y="8307"/>
                      <a:pt x="56641" y="501"/>
                      <a:pt x="45266" y="268"/>
                    </a:cubicBezTo>
                    <a:cubicBezTo>
                      <a:pt x="33891" y="1"/>
                      <a:pt x="36927" y="8040"/>
                      <a:pt x="33891" y="10008"/>
                    </a:cubicBezTo>
                    <a:cubicBezTo>
                      <a:pt x="30856" y="11943"/>
                      <a:pt x="29988" y="8874"/>
                      <a:pt x="26953" y="10842"/>
                    </a:cubicBezTo>
                    <a:cubicBezTo>
                      <a:pt x="23884" y="12777"/>
                      <a:pt x="25285" y="16680"/>
                      <a:pt x="22783" y="17213"/>
                    </a:cubicBezTo>
                    <a:cubicBezTo>
                      <a:pt x="20281" y="17747"/>
                      <a:pt x="16946" y="14711"/>
                      <a:pt x="13877" y="16680"/>
                    </a:cubicBezTo>
                    <a:cubicBezTo>
                      <a:pt x="10841" y="18614"/>
                      <a:pt x="10841" y="20282"/>
                      <a:pt x="9440" y="20282"/>
                    </a:cubicBezTo>
                    <a:cubicBezTo>
                      <a:pt x="8039" y="20282"/>
                      <a:pt x="5271" y="19148"/>
                      <a:pt x="3603" y="20282"/>
                    </a:cubicBezTo>
                    <a:cubicBezTo>
                      <a:pt x="1935" y="21383"/>
                      <a:pt x="0" y="22784"/>
                      <a:pt x="0" y="22784"/>
                    </a:cubicBezTo>
                    <a:lnTo>
                      <a:pt x="49502" y="22784"/>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4"/>
              <p:cNvSpPr/>
              <p:nvPr/>
            </p:nvSpPr>
            <p:spPr>
              <a:xfrm>
                <a:off x="4088914" y="2315603"/>
                <a:ext cx="348902" cy="111927"/>
              </a:xfrm>
              <a:custGeom>
                <a:rect b="b" l="l" r="r" t="t"/>
                <a:pathLst>
                  <a:path extrusionOk="0" fill="none" h="12777" w="39829">
                    <a:moveTo>
                      <a:pt x="467" y="12777"/>
                    </a:moveTo>
                    <a:lnTo>
                      <a:pt x="39829" y="12777"/>
                    </a:lnTo>
                    <a:cubicBezTo>
                      <a:pt x="39829" y="12777"/>
                      <a:pt x="38761" y="11976"/>
                      <a:pt x="37794" y="11376"/>
                    </a:cubicBezTo>
                    <a:cubicBezTo>
                      <a:pt x="36860" y="10742"/>
                      <a:pt x="35292" y="11376"/>
                      <a:pt x="34525" y="11376"/>
                    </a:cubicBezTo>
                    <a:cubicBezTo>
                      <a:pt x="33758" y="11376"/>
                      <a:pt x="33724" y="10408"/>
                      <a:pt x="32023" y="9341"/>
                    </a:cubicBezTo>
                    <a:cubicBezTo>
                      <a:pt x="30288" y="8240"/>
                      <a:pt x="28454" y="9941"/>
                      <a:pt x="27053" y="9641"/>
                    </a:cubicBezTo>
                    <a:cubicBezTo>
                      <a:pt x="25652" y="9341"/>
                      <a:pt x="26419" y="7139"/>
                      <a:pt x="24718" y="6072"/>
                    </a:cubicBezTo>
                    <a:cubicBezTo>
                      <a:pt x="23017" y="5004"/>
                      <a:pt x="22550" y="6706"/>
                      <a:pt x="20815" y="5605"/>
                    </a:cubicBezTo>
                    <a:cubicBezTo>
                      <a:pt x="19114" y="4504"/>
                      <a:pt x="20815" y="1"/>
                      <a:pt x="14444" y="134"/>
                    </a:cubicBezTo>
                    <a:cubicBezTo>
                      <a:pt x="8073" y="301"/>
                      <a:pt x="7772" y="4671"/>
                      <a:pt x="7772" y="4671"/>
                    </a:cubicBezTo>
                    <a:cubicBezTo>
                      <a:pt x="3102" y="6672"/>
                      <a:pt x="5437" y="8707"/>
                      <a:pt x="4804" y="9474"/>
                    </a:cubicBezTo>
                    <a:cubicBezTo>
                      <a:pt x="4203" y="10241"/>
                      <a:pt x="3403" y="9474"/>
                      <a:pt x="1701" y="10408"/>
                    </a:cubicBezTo>
                    <a:cubicBezTo>
                      <a:pt x="0" y="11342"/>
                      <a:pt x="467" y="12777"/>
                      <a:pt x="467" y="12777"/>
                    </a:cubicBezTo>
                    <a:close/>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6" name="Google Shape;1066;p34"/>
            <p:cNvSpPr/>
            <p:nvPr/>
          </p:nvSpPr>
          <p:spPr>
            <a:xfrm>
              <a:off x="5903050" y="2478648"/>
              <a:ext cx="303388" cy="86351"/>
            </a:xfrm>
            <a:custGeom>
              <a:rect b="b" l="l" r="r" t="t"/>
              <a:pathLst>
                <a:path extrusionOk="0" fill="none" h="22784" w="71051">
                  <a:moveTo>
                    <a:pt x="53038" y="22784"/>
                  </a:moveTo>
                  <a:lnTo>
                    <a:pt x="70217" y="22784"/>
                  </a:lnTo>
                  <a:cubicBezTo>
                    <a:pt x="70217" y="22784"/>
                    <a:pt x="71051" y="20249"/>
                    <a:pt x="68015" y="18581"/>
                  </a:cubicBezTo>
                  <a:cubicBezTo>
                    <a:pt x="64980" y="16913"/>
                    <a:pt x="63579" y="18281"/>
                    <a:pt x="62478" y="16913"/>
                  </a:cubicBezTo>
                  <a:cubicBezTo>
                    <a:pt x="61344" y="15512"/>
                    <a:pt x="65514" y="11909"/>
                    <a:pt x="57208" y="8307"/>
                  </a:cubicBezTo>
                  <a:cubicBezTo>
                    <a:pt x="57208" y="8307"/>
                    <a:pt x="56641" y="501"/>
                    <a:pt x="45266" y="268"/>
                  </a:cubicBezTo>
                  <a:cubicBezTo>
                    <a:pt x="33891" y="1"/>
                    <a:pt x="36927" y="8040"/>
                    <a:pt x="33891" y="10008"/>
                  </a:cubicBezTo>
                  <a:cubicBezTo>
                    <a:pt x="30856" y="11943"/>
                    <a:pt x="29988" y="8874"/>
                    <a:pt x="26953" y="10842"/>
                  </a:cubicBezTo>
                  <a:cubicBezTo>
                    <a:pt x="23884" y="12777"/>
                    <a:pt x="25285" y="16680"/>
                    <a:pt x="22783" y="17213"/>
                  </a:cubicBezTo>
                  <a:cubicBezTo>
                    <a:pt x="20281" y="17747"/>
                    <a:pt x="16946" y="14711"/>
                    <a:pt x="13877" y="16680"/>
                  </a:cubicBezTo>
                  <a:cubicBezTo>
                    <a:pt x="10841" y="18614"/>
                    <a:pt x="10841" y="20282"/>
                    <a:pt x="9440" y="20282"/>
                  </a:cubicBezTo>
                  <a:cubicBezTo>
                    <a:pt x="8039" y="20282"/>
                    <a:pt x="5271" y="19148"/>
                    <a:pt x="3603" y="20282"/>
                  </a:cubicBezTo>
                  <a:cubicBezTo>
                    <a:pt x="1935" y="21383"/>
                    <a:pt x="0" y="22784"/>
                    <a:pt x="0" y="22784"/>
                  </a:cubicBezTo>
                  <a:lnTo>
                    <a:pt x="49502" y="22784"/>
                  </a:lnTo>
                </a:path>
              </a:pathLst>
            </a:custGeom>
            <a:noFill/>
            <a:ln cap="flat" cmpd="sng" w="10850">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Pros and Cons of Solar Energy" id="1067" name="Google Shape;1067;p34"/>
          <p:cNvPicPr preferRelativeResize="0"/>
          <p:nvPr/>
        </p:nvPicPr>
        <p:blipFill rotWithShape="1">
          <a:blip r:embed="rId3">
            <a:alphaModFix/>
          </a:blip>
          <a:srcRect b="4251" l="0" r="0" t="0"/>
          <a:stretch/>
        </p:blipFill>
        <p:spPr>
          <a:xfrm>
            <a:off x="6087450" y="0"/>
            <a:ext cx="3008100" cy="2880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newable Energy Infographics by Slidesgo">
  <a:themeElements>
    <a:clrScheme name="Simple Light">
      <a:dk1>
        <a:srgbClr val="000000"/>
      </a:dk1>
      <a:lt1>
        <a:srgbClr val="FFFFFF"/>
      </a:lt1>
      <a:dk2>
        <a:srgbClr val="7474F3"/>
      </a:dk2>
      <a:lt2>
        <a:srgbClr val="FFFFFF"/>
      </a:lt2>
      <a:accent1>
        <a:srgbClr val="61BC9B"/>
      </a:accent1>
      <a:accent2>
        <a:srgbClr val="B9DB82"/>
      </a:accent2>
      <a:accent3>
        <a:srgbClr val="D9D9D9"/>
      </a:accent3>
      <a:accent4>
        <a:srgbClr val="F3AC3D"/>
      </a:accent4>
      <a:accent5>
        <a:srgbClr val="A7E3F7"/>
      </a:accent5>
      <a:accent6>
        <a:srgbClr val="DE4C5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